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4"/>
  </p:sldMasterIdLst>
  <p:notesMasterIdLst>
    <p:notesMasterId r:id="rId31"/>
  </p:notesMasterIdLst>
  <p:sldIdLst>
    <p:sldId id="256" r:id="rId5"/>
    <p:sldId id="258" r:id="rId6"/>
    <p:sldId id="259" r:id="rId7"/>
    <p:sldId id="443" r:id="rId8"/>
    <p:sldId id="456" r:id="rId9"/>
    <p:sldId id="457" r:id="rId10"/>
    <p:sldId id="499" r:id="rId11"/>
    <p:sldId id="491" r:id="rId12"/>
    <p:sldId id="458" r:id="rId13"/>
    <p:sldId id="493" r:id="rId14"/>
    <p:sldId id="444" r:id="rId15"/>
    <p:sldId id="445" r:id="rId16"/>
    <p:sldId id="446" r:id="rId17"/>
    <p:sldId id="447" r:id="rId18"/>
    <p:sldId id="448" r:id="rId19"/>
    <p:sldId id="449" r:id="rId20"/>
    <p:sldId id="501" r:id="rId21"/>
    <p:sldId id="451" r:id="rId22"/>
    <p:sldId id="452" r:id="rId23"/>
    <p:sldId id="500" r:id="rId24"/>
    <p:sldId id="454" r:id="rId25"/>
    <p:sldId id="455" r:id="rId26"/>
    <p:sldId id="489" r:id="rId27"/>
    <p:sldId id="498" r:id="rId28"/>
    <p:sldId id="495" r:id="rId29"/>
    <p:sldId id="260" r:id="rId30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2"/>
    </p:embeddedFont>
    <p:embeddedFont>
      <p:font typeface="Inter" panose="020B0604020202020204" charset="0"/>
      <p:regular r:id="rId33"/>
      <p:bold r:id="rId34"/>
    </p:embeddedFont>
    <p:embeddedFont>
      <p:font typeface="Space Mono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4D0597-1D21-5C77-BEA9-207048BEE681}" v="37" dt="2024-06-24T13:42:21.164"/>
    <p1510:client id="{1F36011D-67B5-D961-788F-A8D28A305A58}" v="3" dt="2024-06-24T13:43:39.339"/>
    <p1510:client id="{40347029-5533-89EA-0F21-639349E25603}" v="475" dt="2024-06-24T15:50:53.215"/>
    <p1510:client id="{74A9C162-1654-B18D-384B-B92F447F214D}" v="4" dt="2024-06-25T07:38:18.388"/>
    <p1510:client id="{990680CB-39AF-C59E-4993-9660057468D4}" v="1667" dt="2024-06-25T07:48:46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a.feliciotti" userId="S::alessandra.feliciotti_mindearth.ch#ext#@solenix.onmicrosoft.com::69df1364-1f1f-4de8-af2b-809054a41efa" providerId="AD" clId="Web-{40347029-5533-89EA-0F21-639349E25603}"/>
    <pc:docChg chg="addSld delSld modSld">
      <pc:chgData name="alessandra.feliciotti" userId="S::alessandra.feliciotti_mindearth.ch#ext#@solenix.onmicrosoft.com::69df1364-1f1f-4de8-af2b-809054a41efa" providerId="AD" clId="Web-{40347029-5533-89EA-0F21-639349E25603}" dt="2024-06-24T15:50:53.215" v="427"/>
      <pc:docMkLst>
        <pc:docMk/>
      </pc:docMkLst>
      <pc:sldChg chg="modSp">
        <pc:chgData name="alessandra.feliciotti" userId="S::alessandra.feliciotti_mindearth.ch#ext#@solenix.onmicrosoft.com::69df1364-1f1f-4de8-af2b-809054a41efa" providerId="AD" clId="Web-{40347029-5533-89EA-0F21-639349E25603}" dt="2024-06-24T14:45:56.106" v="13" actId="1076"/>
        <pc:sldMkLst>
          <pc:docMk/>
          <pc:sldMk cId="3990997978" sldId="446"/>
        </pc:sldMkLst>
        <pc:spChg chg="mod">
          <ac:chgData name="alessandra.feliciotti" userId="S::alessandra.feliciotti_mindearth.ch#ext#@solenix.onmicrosoft.com::69df1364-1f1f-4de8-af2b-809054a41efa" providerId="AD" clId="Web-{40347029-5533-89EA-0F21-639349E25603}" dt="2024-06-24T14:45:56.106" v="13" actId="1076"/>
          <ac:spMkLst>
            <pc:docMk/>
            <pc:sldMk cId="3990997978" sldId="446"/>
            <ac:spMk id="6" creationId="{097A48D6-6C1C-0F25-6504-FCAEFE2F9F01}"/>
          </ac:spMkLst>
        </pc:spChg>
      </pc:sldChg>
      <pc:sldChg chg="addSp delSp modSp">
        <pc:chgData name="alessandra.feliciotti" userId="S::alessandra.feliciotti_mindearth.ch#ext#@solenix.onmicrosoft.com::69df1364-1f1f-4de8-af2b-809054a41efa" providerId="AD" clId="Web-{40347029-5533-89EA-0F21-639349E25603}" dt="2024-06-24T14:45:53.996" v="12"/>
        <pc:sldMkLst>
          <pc:docMk/>
          <pc:sldMk cId="87172625" sldId="447"/>
        </pc:sldMkLst>
        <pc:spChg chg="add del mod">
          <ac:chgData name="alessandra.feliciotti" userId="S::alessandra.feliciotti_mindearth.ch#ext#@solenix.onmicrosoft.com::69df1364-1f1f-4de8-af2b-809054a41efa" providerId="AD" clId="Web-{40347029-5533-89EA-0F21-639349E25603}" dt="2024-06-24T14:45:53.996" v="12"/>
          <ac:spMkLst>
            <pc:docMk/>
            <pc:sldMk cId="87172625" sldId="447"/>
            <ac:spMk id="5" creationId="{B4A7FEDA-7F77-A76B-3F04-64352A4C5F22}"/>
          </ac:spMkLst>
        </pc:spChg>
        <pc:spChg chg="mod">
          <ac:chgData name="alessandra.feliciotti" userId="S::alessandra.feliciotti_mindearth.ch#ext#@solenix.onmicrosoft.com::69df1364-1f1f-4de8-af2b-809054a41efa" providerId="AD" clId="Web-{40347029-5533-89EA-0F21-639349E25603}" dt="2024-06-24T14:45:52.480" v="10" actId="1076"/>
          <ac:spMkLst>
            <pc:docMk/>
            <pc:sldMk cId="87172625" sldId="447"/>
            <ac:spMk id="6" creationId="{097A48D6-6C1C-0F25-6504-FCAEFE2F9F01}"/>
          </ac:spMkLst>
        </pc:spChg>
      </pc:sldChg>
      <pc:sldChg chg="addSp delSp">
        <pc:chgData name="alessandra.feliciotti" userId="S::alessandra.feliciotti_mindearth.ch#ext#@solenix.onmicrosoft.com::69df1364-1f1f-4de8-af2b-809054a41efa" providerId="AD" clId="Web-{40347029-5533-89EA-0F21-639349E25603}" dt="2024-06-24T14:45:46.855" v="7"/>
        <pc:sldMkLst>
          <pc:docMk/>
          <pc:sldMk cId="2316884141" sldId="448"/>
        </pc:sldMkLst>
        <pc:spChg chg="add del">
          <ac:chgData name="alessandra.feliciotti" userId="S::alessandra.feliciotti_mindearth.ch#ext#@solenix.onmicrosoft.com::69df1364-1f1f-4de8-af2b-809054a41efa" providerId="AD" clId="Web-{40347029-5533-89EA-0F21-639349E25603}" dt="2024-06-24T14:45:46.855" v="7"/>
          <ac:spMkLst>
            <pc:docMk/>
            <pc:sldMk cId="2316884141" sldId="448"/>
            <ac:spMk id="5" creationId="{D93B3049-23D7-2E8E-3E8D-69F10FCFD430}"/>
          </ac:spMkLst>
        </pc:spChg>
      </pc:sldChg>
      <pc:sldChg chg="addSp delSp modSp new">
        <pc:chgData name="alessandra.feliciotti" userId="S::alessandra.feliciotti_mindearth.ch#ext#@solenix.onmicrosoft.com::69df1364-1f1f-4de8-af2b-809054a41efa" providerId="AD" clId="Web-{40347029-5533-89EA-0F21-639349E25603}" dt="2024-06-24T15:19:30.631" v="63" actId="20577"/>
        <pc:sldMkLst>
          <pc:docMk/>
          <pc:sldMk cId="1926252924" sldId="456"/>
        </pc:sldMkLst>
        <pc:spChg chg="del mod">
          <ac:chgData name="alessandra.feliciotti" userId="S::alessandra.feliciotti_mindearth.ch#ext#@solenix.onmicrosoft.com::69df1364-1f1f-4de8-af2b-809054a41efa" providerId="AD" clId="Web-{40347029-5533-89EA-0F21-639349E25603}" dt="2024-06-24T14:47:25.046" v="35"/>
          <ac:spMkLst>
            <pc:docMk/>
            <pc:sldMk cId="1926252924" sldId="456"/>
            <ac:spMk id="2" creationId="{7FB954D7-0939-19C7-5025-9BA466858762}"/>
          </ac:spMkLst>
        </pc:spChg>
        <pc:spChg chg="add del mod">
          <ac:chgData name="alessandra.feliciotti" userId="S::alessandra.feliciotti_mindearth.ch#ext#@solenix.onmicrosoft.com::69df1364-1f1f-4de8-af2b-809054a41efa" providerId="AD" clId="Web-{40347029-5533-89EA-0F21-639349E25603}" dt="2024-06-24T15:18:16.938" v="45"/>
          <ac:spMkLst>
            <pc:docMk/>
            <pc:sldMk cId="1926252924" sldId="456"/>
            <ac:spMk id="3" creationId="{63EFD5D1-FFBB-2F7D-C0EB-3DA6BA91EB58}"/>
          </ac:spMkLst>
        </pc:spChg>
        <pc:spChg chg="del">
          <ac:chgData name="alessandra.feliciotti" userId="S::alessandra.feliciotti_mindearth.ch#ext#@solenix.onmicrosoft.com::69df1364-1f1f-4de8-af2b-809054a41efa" providerId="AD" clId="Web-{40347029-5533-89EA-0F21-639349E25603}" dt="2024-06-24T14:46:37.341" v="15"/>
          <ac:spMkLst>
            <pc:docMk/>
            <pc:sldMk cId="1926252924" sldId="456"/>
            <ac:spMk id="3" creationId="{75C6FEC2-BDB3-570E-1537-622F7BB4E96F}"/>
          </ac:spMkLst>
        </pc:spChg>
        <pc:spChg chg="add del mod">
          <ac:chgData name="alessandra.feliciotti" userId="S::alessandra.feliciotti_mindearth.ch#ext#@solenix.onmicrosoft.com::69df1364-1f1f-4de8-af2b-809054a41efa" providerId="AD" clId="Web-{40347029-5533-89EA-0F21-639349E25603}" dt="2024-06-24T15:18:13.970" v="44"/>
          <ac:spMkLst>
            <pc:docMk/>
            <pc:sldMk cId="1926252924" sldId="456"/>
            <ac:spMk id="4" creationId="{4542CC6D-5868-EF12-65E1-E3A5C163CAA1}"/>
          </ac:spMkLst>
        </pc:spChg>
        <pc:spChg chg="add del mod">
          <ac:chgData name="alessandra.feliciotti" userId="S::alessandra.feliciotti_mindearth.ch#ext#@solenix.onmicrosoft.com::69df1364-1f1f-4de8-af2b-809054a41efa" providerId="AD" clId="Web-{40347029-5533-89EA-0F21-639349E25603}" dt="2024-06-24T14:47:24.015" v="34"/>
          <ac:spMkLst>
            <pc:docMk/>
            <pc:sldMk cId="1926252924" sldId="456"/>
            <ac:spMk id="4" creationId="{5C7D5BF0-57C0-C92D-D0CD-9117CC089F01}"/>
          </ac:spMkLst>
        </pc:spChg>
        <pc:spChg chg="add del">
          <ac:chgData name="alessandra.feliciotti" userId="S::alessandra.feliciotti_mindearth.ch#ext#@solenix.onmicrosoft.com::69df1364-1f1f-4de8-af2b-809054a41efa" providerId="AD" clId="Web-{40347029-5533-89EA-0F21-639349E25603}" dt="2024-06-24T14:47:03.233" v="22"/>
          <ac:spMkLst>
            <pc:docMk/>
            <pc:sldMk cId="1926252924" sldId="456"/>
            <ac:spMk id="6" creationId="{5ADFFACC-059E-B304-B03F-1C95A4375DDC}"/>
          </ac:spMkLst>
        </pc:spChg>
        <pc:spChg chg="add mod">
          <ac:chgData name="alessandra.feliciotti" userId="S::alessandra.feliciotti_mindearth.ch#ext#@solenix.onmicrosoft.com::69df1364-1f1f-4de8-af2b-809054a41efa" providerId="AD" clId="Web-{40347029-5533-89EA-0F21-639349E25603}" dt="2024-06-24T15:19:30.631" v="63" actId="20577"/>
          <ac:spMkLst>
            <pc:docMk/>
            <pc:sldMk cId="1926252924" sldId="456"/>
            <ac:spMk id="7" creationId="{527C894E-327F-9CDB-67ED-674DC2688420}"/>
          </ac:spMkLst>
        </pc:spChg>
        <pc:spChg chg="add mod">
          <ac:chgData name="alessandra.feliciotti" userId="S::alessandra.feliciotti_mindearth.ch#ext#@solenix.onmicrosoft.com::69df1364-1f1f-4de8-af2b-809054a41efa" providerId="AD" clId="Web-{40347029-5533-89EA-0F21-639349E25603}" dt="2024-06-24T14:47:21.515" v="33" actId="20577"/>
          <ac:spMkLst>
            <pc:docMk/>
            <pc:sldMk cId="1926252924" sldId="456"/>
            <ac:spMk id="8" creationId="{FA5602A4-55F7-01D9-6835-C16C75AE66D1}"/>
          </ac:spMkLst>
        </pc:spChg>
        <pc:spChg chg="add del mod">
          <ac:chgData name="alessandra.feliciotti" userId="S::alessandra.feliciotti_mindearth.ch#ext#@solenix.onmicrosoft.com::69df1364-1f1f-4de8-af2b-809054a41efa" providerId="AD" clId="Web-{40347029-5533-89EA-0F21-639349E25603}" dt="2024-06-24T15:16:29.806" v="37"/>
          <ac:spMkLst>
            <pc:docMk/>
            <pc:sldMk cId="1926252924" sldId="456"/>
            <ac:spMk id="10" creationId="{E68CCA79-AA3C-A396-C403-3E4E633B997B}"/>
          </ac:spMkLst>
        </pc:spChg>
        <pc:picChg chg="add">
          <ac:chgData name="alessandra.feliciotti" userId="S::alessandra.feliciotti_mindearth.ch#ext#@solenix.onmicrosoft.com::69df1364-1f1f-4de8-af2b-809054a41efa" providerId="AD" clId="Web-{40347029-5533-89EA-0F21-639349E25603}" dt="2024-06-24T15:16:30.197" v="38"/>
          <ac:picMkLst>
            <pc:docMk/>
            <pc:sldMk cId="1926252924" sldId="456"/>
            <ac:picMk id="5" creationId="{71F77C14-8AB2-A7A8-939C-5C0C4820495B}"/>
          </ac:picMkLst>
        </pc:picChg>
        <pc:picChg chg="add">
          <ac:chgData name="alessandra.feliciotti" userId="S::alessandra.feliciotti_mindearth.ch#ext#@solenix.onmicrosoft.com::69df1364-1f1f-4de8-af2b-809054a41efa" providerId="AD" clId="Web-{40347029-5533-89EA-0F21-639349E25603}" dt="2024-06-24T15:16:30.197" v="38"/>
          <ac:picMkLst>
            <pc:docMk/>
            <pc:sldMk cId="1926252924" sldId="456"/>
            <ac:picMk id="6" creationId="{FFB3E16E-0ABB-76D4-D8A0-E8FD7228039B}"/>
          </ac:picMkLst>
        </pc:picChg>
      </pc:sldChg>
      <pc:sldChg chg="addSp delSp modSp add replId">
        <pc:chgData name="alessandra.feliciotti" userId="S::alessandra.feliciotti_mindearth.ch#ext#@solenix.onmicrosoft.com::69df1364-1f1f-4de8-af2b-809054a41efa" providerId="AD" clId="Web-{40347029-5533-89EA-0F21-639349E25603}" dt="2024-06-24T15:43:24.481" v="423" actId="1076"/>
        <pc:sldMkLst>
          <pc:docMk/>
          <pc:sldMk cId="1264530130" sldId="457"/>
        </pc:sldMkLst>
        <pc:spChg chg="add mod">
          <ac:chgData name="alessandra.feliciotti" userId="S::alessandra.feliciotti_mindearth.ch#ext#@solenix.onmicrosoft.com::69df1364-1f1f-4de8-af2b-809054a41efa" providerId="AD" clId="Web-{40347029-5533-89EA-0F21-639349E25603}" dt="2024-06-24T15:43:24.481" v="423" actId="1076"/>
          <ac:spMkLst>
            <pc:docMk/>
            <pc:sldMk cId="1264530130" sldId="457"/>
            <ac:spMk id="2" creationId="{6A9AF0C8-BA87-CB83-597E-96CCA3608F2A}"/>
          </ac:spMkLst>
        </pc:spChg>
        <pc:spChg chg="del">
          <ac:chgData name="alessandra.feliciotti" userId="S::alessandra.feliciotti_mindearth.ch#ext#@solenix.onmicrosoft.com::69df1364-1f1f-4de8-af2b-809054a41efa" providerId="AD" clId="Web-{40347029-5533-89EA-0F21-639349E25603}" dt="2024-06-24T15:28:24.746" v="65"/>
          <ac:spMkLst>
            <pc:docMk/>
            <pc:sldMk cId="1264530130" sldId="457"/>
            <ac:spMk id="7" creationId="{527C894E-327F-9CDB-67ED-674DC2688420}"/>
          </ac:spMkLst>
        </pc:spChg>
        <pc:spChg chg="mod">
          <ac:chgData name="alessandra.feliciotti" userId="S::alessandra.feliciotti_mindearth.ch#ext#@solenix.onmicrosoft.com::69df1364-1f1f-4de8-af2b-809054a41efa" providerId="AD" clId="Web-{40347029-5533-89EA-0F21-639349E25603}" dt="2024-06-24T15:29:18.359" v="76"/>
          <ac:spMkLst>
            <pc:docMk/>
            <pc:sldMk cId="1264530130" sldId="457"/>
            <ac:spMk id="8" creationId="{FA5602A4-55F7-01D9-6835-C16C75AE66D1}"/>
          </ac:spMkLst>
        </pc:spChg>
        <pc:picChg chg="add">
          <ac:chgData name="alessandra.feliciotti" userId="S::alessandra.feliciotti_mindearth.ch#ext#@solenix.onmicrosoft.com::69df1364-1f1f-4de8-af2b-809054a41efa" providerId="AD" clId="Web-{40347029-5533-89EA-0F21-639349E25603}" dt="2024-06-24T15:28:55.795" v="68"/>
          <ac:picMkLst>
            <pc:docMk/>
            <pc:sldMk cId="1264530130" sldId="457"/>
            <ac:picMk id="3" creationId="{11B2C261-26AD-E65C-F355-0CD70CC749B5}"/>
          </ac:picMkLst>
        </pc:picChg>
        <pc:picChg chg="del">
          <ac:chgData name="alessandra.feliciotti" userId="S::alessandra.feliciotti_mindearth.ch#ext#@solenix.onmicrosoft.com::69df1364-1f1f-4de8-af2b-809054a41efa" providerId="AD" clId="Web-{40347029-5533-89EA-0F21-639349E25603}" dt="2024-06-24T15:28:24.746" v="66"/>
          <ac:picMkLst>
            <pc:docMk/>
            <pc:sldMk cId="1264530130" sldId="457"/>
            <ac:picMk id="5" creationId="{71F77C14-8AB2-A7A8-939C-5C0C4820495B}"/>
          </ac:picMkLst>
        </pc:picChg>
        <pc:picChg chg="del">
          <ac:chgData name="alessandra.feliciotti" userId="S::alessandra.feliciotti_mindearth.ch#ext#@solenix.onmicrosoft.com::69df1364-1f1f-4de8-af2b-809054a41efa" providerId="AD" clId="Web-{40347029-5533-89EA-0F21-639349E25603}" dt="2024-06-24T15:28:25.684" v="67"/>
          <ac:picMkLst>
            <pc:docMk/>
            <pc:sldMk cId="1264530130" sldId="457"/>
            <ac:picMk id="6" creationId="{FFB3E16E-0ABB-76D4-D8A0-E8FD7228039B}"/>
          </ac:picMkLst>
        </pc:picChg>
      </pc:sldChg>
      <pc:sldChg chg="addSp delSp modSp new">
        <pc:chgData name="alessandra.feliciotti" userId="S::alessandra.feliciotti_mindearth.ch#ext#@solenix.onmicrosoft.com::69df1364-1f1f-4de8-af2b-809054a41efa" providerId="AD" clId="Web-{40347029-5533-89EA-0F21-639349E25603}" dt="2024-06-24T15:41:35.411" v="406"/>
        <pc:sldMkLst>
          <pc:docMk/>
          <pc:sldMk cId="2091962880" sldId="458"/>
        </pc:sldMkLst>
        <pc:spChg chg="del mod">
          <ac:chgData name="alessandra.feliciotti" userId="S::alessandra.feliciotti_mindearth.ch#ext#@solenix.onmicrosoft.com::69df1364-1f1f-4de8-af2b-809054a41efa" providerId="AD" clId="Web-{40347029-5533-89EA-0F21-639349E25603}" dt="2024-06-24T15:40:30.125" v="390"/>
          <ac:spMkLst>
            <pc:docMk/>
            <pc:sldMk cId="2091962880" sldId="458"/>
            <ac:spMk id="2" creationId="{E90912CF-487F-1BA2-8288-0A8A0803619B}"/>
          </ac:spMkLst>
        </pc:spChg>
        <pc:spChg chg="del">
          <ac:chgData name="alessandra.feliciotti" userId="S::alessandra.feliciotti_mindearth.ch#ext#@solenix.onmicrosoft.com::69df1364-1f1f-4de8-af2b-809054a41efa" providerId="AD" clId="Web-{40347029-5533-89EA-0F21-639349E25603}" dt="2024-06-24T15:29:38.830" v="78"/>
          <ac:spMkLst>
            <pc:docMk/>
            <pc:sldMk cId="2091962880" sldId="458"/>
            <ac:spMk id="3" creationId="{797B4FE2-D861-B147-8EAD-5B6775F10BA4}"/>
          </ac:spMkLst>
        </pc:spChg>
        <pc:spChg chg="add mod">
          <ac:chgData name="alessandra.feliciotti" userId="S::alessandra.feliciotti_mindearth.ch#ext#@solenix.onmicrosoft.com::69df1364-1f1f-4de8-af2b-809054a41efa" providerId="AD" clId="Web-{40347029-5533-89EA-0F21-639349E25603}" dt="2024-06-24T15:35:12.712" v="224" actId="1076"/>
          <ac:spMkLst>
            <pc:docMk/>
            <pc:sldMk cId="2091962880" sldId="458"/>
            <ac:spMk id="4" creationId="{4DA7E6AE-689E-5385-6FB4-D0415666E2E1}"/>
          </ac:spMkLst>
        </pc:spChg>
        <pc:spChg chg="add mod">
          <ac:chgData name="alessandra.feliciotti" userId="S::alessandra.feliciotti_mindearth.ch#ext#@solenix.onmicrosoft.com::69df1364-1f1f-4de8-af2b-809054a41efa" providerId="AD" clId="Web-{40347029-5533-89EA-0F21-639349E25603}" dt="2024-06-24T15:35:12.728" v="225" actId="1076"/>
          <ac:spMkLst>
            <pc:docMk/>
            <pc:sldMk cId="2091962880" sldId="458"/>
            <ac:spMk id="5" creationId="{CA89A6F4-DE2D-53B6-F4D8-B301D817622F}"/>
          </ac:spMkLst>
        </pc:spChg>
        <pc:spChg chg="add del mod">
          <ac:chgData name="alessandra.feliciotti" userId="S::alessandra.feliciotti_mindearth.ch#ext#@solenix.onmicrosoft.com::69df1364-1f1f-4de8-af2b-809054a41efa" providerId="AD" clId="Web-{40347029-5533-89EA-0F21-639349E25603}" dt="2024-06-24T15:31:44.792" v="143"/>
          <ac:spMkLst>
            <pc:docMk/>
            <pc:sldMk cId="2091962880" sldId="458"/>
            <ac:spMk id="6" creationId="{348E0F48-C640-D4E6-E1CA-1312F96953B9}"/>
          </ac:spMkLst>
        </pc:spChg>
        <pc:spChg chg="add del mod">
          <ac:chgData name="alessandra.feliciotti" userId="S::alessandra.feliciotti_mindearth.ch#ext#@solenix.onmicrosoft.com::69df1364-1f1f-4de8-af2b-809054a41efa" providerId="AD" clId="Web-{40347029-5533-89EA-0F21-639349E25603}" dt="2024-06-24T15:31:44.792" v="142"/>
          <ac:spMkLst>
            <pc:docMk/>
            <pc:sldMk cId="2091962880" sldId="458"/>
            <ac:spMk id="7" creationId="{10B8F91A-B9ED-3520-37FA-A5E917543D23}"/>
          </ac:spMkLst>
        </pc:spChg>
        <pc:spChg chg="add del mod">
          <ac:chgData name="alessandra.feliciotti" userId="S::alessandra.feliciotti_mindearth.ch#ext#@solenix.onmicrosoft.com::69df1364-1f1f-4de8-af2b-809054a41efa" providerId="AD" clId="Web-{40347029-5533-89EA-0F21-639349E25603}" dt="2024-06-24T15:31:44.792" v="141"/>
          <ac:spMkLst>
            <pc:docMk/>
            <pc:sldMk cId="2091962880" sldId="458"/>
            <ac:spMk id="8" creationId="{82075969-573A-E6BF-52BE-C1471A359E95}"/>
          </ac:spMkLst>
        </pc:spChg>
        <pc:spChg chg="add del mod">
          <ac:chgData name="alessandra.feliciotti" userId="S::alessandra.feliciotti_mindearth.ch#ext#@solenix.onmicrosoft.com::69df1364-1f1f-4de8-af2b-809054a41efa" providerId="AD" clId="Web-{40347029-5533-89EA-0F21-639349E25603}" dt="2024-06-24T15:31:44.792" v="140"/>
          <ac:spMkLst>
            <pc:docMk/>
            <pc:sldMk cId="2091962880" sldId="458"/>
            <ac:spMk id="9" creationId="{69AA6A18-825E-4EC8-629E-D04701D1BA12}"/>
          </ac:spMkLst>
        </pc:spChg>
        <pc:spChg chg="add mod">
          <ac:chgData name="alessandra.feliciotti" userId="S::alessandra.feliciotti_mindearth.ch#ext#@solenix.onmicrosoft.com::69df1364-1f1f-4de8-af2b-809054a41efa" providerId="AD" clId="Web-{40347029-5533-89EA-0F21-639349E25603}" dt="2024-06-24T15:39:08.588" v="371"/>
          <ac:spMkLst>
            <pc:docMk/>
            <pc:sldMk cId="2091962880" sldId="458"/>
            <ac:spMk id="10" creationId="{94993725-5B5E-0E27-452A-58046B067260}"/>
          </ac:spMkLst>
        </pc:spChg>
        <pc:spChg chg="add mod">
          <ac:chgData name="alessandra.feliciotti" userId="S::alessandra.feliciotti_mindearth.ch#ext#@solenix.onmicrosoft.com::69df1364-1f1f-4de8-af2b-809054a41efa" providerId="AD" clId="Web-{40347029-5533-89EA-0F21-639349E25603}" dt="2024-06-24T15:35:33.120" v="246" actId="1076"/>
          <ac:spMkLst>
            <pc:docMk/>
            <pc:sldMk cId="2091962880" sldId="458"/>
            <ac:spMk id="11" creationId="{5B134B23-2EBB-41E7-ECB2-75886FE91A9E}"/>
          </ac:spMkLst>
        </pc:spChg>
        <pc:spChg chg="add mod">
          <ac:chgData name="alessandra.feliciotti" userId="S::alessandra.feliciotti_mindearth.ch#ext#@solenix.onmicrosoft.com::69df1364-1f1f-4de8-af2b-809054a41efa" providerId="AD" clId="Web-{40347029-5533-89EA-0F21-639349E25603}" dt="2024-06-24T15:40:00.670" v="384" actId="1076"/>
          <ac:spMkLst>
            <pc:docMk/>
            <pc:sldMk cId="2091962880" sldId="458"/>
            <ac:spMk id="12" creationId="{2E3A7C11-95E1-240A-0566-A532B79E1AC6}"/>
          </ac:spMkLst>
        </pc:spChg>
        <pc:spChg chg="add mod">
          <ac:chgData name="alessandra.feliciotti" userId="S::alessandra.feliciotti_mindearth.ch#ext#@solenix.onmicrosoft.com::69df1364-1f1f-4de8-af2b-809054a41efa" providerId="AD" clId="Web-{40347029-5533-89EA-0F21-639349E25603}" dt="2024-06-24T15:35:12.822" v="232" actId="1076"/>
          <ac:spMkLst>
            <pc:docMk/>
            <pc:sldMk cId="2091962880" sldId="458"/>
            <ac:spMk id="13" creationId="{348E0F48-C640-D4E6-E1CA-1312F96953B9}"/>
          </ac:spMkLst>
        </pc:spChg>
        <pc:spChg chg="add mod">
          <ac:chgData name="alessandra.feliciotti" userId="S::alessandra.feliciotti_mindearth.ch#ext#@solenix.onmicrosoft.com::69df1364-1f1f-4de8-af2b-809054a41efa" providerId="AD" clId="Web-{40347029-5533-89EA-0F21-639349E25603}" dt="2024-06-24T15:35:12.775" v="228" actId="1076"/>
          <ac:spMkLst>
            <pc:docMk/>
            <pc:sldMk cId="2091962880" sldId="458"/>
            <ac:spMk id="14" creationId="{10B8F91A-B9ED-3520-37FA-A5E917543D23}"/>
          </ac:spMkLst>
        </pc:spChg>
        <pc:spChg chg="add mod">
          <ac:chgData name="alessandra.feliciotti" userId="S::alessandra.feliciotti_mindearth.ch#ext#@solenix.onmicrosoft.com::69df1364-1f1f-4de8-af2b-809054a41efa" providerId="AD" clId="Web-{40347029-5533-89EA-0F21-639349E25603}" dt="2024-06-24T15:35:12.837" v="233" actId="1076"/>
          <ac:spMkLst>
            <pc:docMk/>
            <pc:sldMk cId="2091962880" sldId="458"/>
            <ac:spMk id="15" creationId="{82075969-573A-E6BF-52BE-C1471A359E95}"/>
          </ac:spMkLst>
        </pc:spChg>
        <pc:spChg chg="add mod">
          <ac:chgData name="alessandra.feliciotti" userId="S::alessandra.feliciotti_mindearth.ch#ext#@solenix.onmicrosoft.com::69df1364-1f1f-4de8-af2b-809054a41efa" providerId="AD" clId="Web-{40347029-5533-89EA-0F21-639349E25603}" dt="2024-06-24T15:35:12.790" v="229" actId="1076"/>
          <ac:spMkLst>
            <pc:docMk/>
            <pc:sldMk cId="2091962880" sldId="458"/>
            <ac:spMk id="16" creationId="{69AA6A18-825E-4EC8-629E-D04701D1BA12}"/>
          </ac:spMkLst>
        </pc:spChg>
        <pc:spChg chg="add mod">
          <ac:chgData name="alessandra.feliciotti" userId="S::alessandra.feliciotti_mindearth.ch#ext#@solenix.onmicrosoft.com::69df1364-1f1f-4de8-af2b-809054a41efa" providerId="AD" clId="Web-{40347029-5533-89EA-0F21-639349E25603}" dt="2024-06-24T15:35:12.807" v="231" actId="1076"/>
          <ac:spMkLst>
            <pc:docMk/>
            <pc:sldMk cId="2091962880" sldId="458"/>
            <ac:spMk id="17" creationId="{0D92394C-5B76-DEC9-D54C-06AA8F2FA893}"/>
          </ac:spMkLst>
        </pc:spChg>
        <pc:spChg chg="add mod">
          <ac:chgData name="alessandra.feliciotti" userId="S::alessandra.feliciotti_mindearth.ch#ext#@solenix.onmicrosoft.com::69df1364-1f1f-4de8-af2b-809054a41efa" providerId="AD" clId="Web-{40347029-5533-89EA-0F21-639349E25603}" dt="2024-06-24T15:39:20.964" v="373" actId="14100"/>
          <ac:spMkLst>
            <pc:docMk/>
            <pc:sldMk cId="2091962880" sldId="458"/>
            <ac:spMk id="18" creationId="{E3795437-F3CA-D0A6-2C74-F59FBAD63A3B}"/>
          </ac:spMkLst>
        </pc:spChg>
        <pc:spChg chg="add del mod">
          <ac:chgData name="alessandra.feliciotti" userId="S::alessandra.feliciotti_mindearth.ch#ext#@solenix.onmicrosoft.com::69df1364-1f1f-4de8-af2b-809054a41efa" providerId="AD" clId="Web-{40347029-5533-89EA-0F21-639349E25603}" dt="2024-06-24T15:40:31.906" v="393"/>
          <ac:spMkLst>
            <pc:docMk/>
            <pc:sldMk cId="2091962880" sldId="458"/>
            <ac:spMk id="20" creationId="{65292502-B58D-E591-CA51-38264F583D62}"/>
          </ac:spMkLst>
        </pc:spChg>
        <pc:spChg chg="add del mod">
          <ac:chgData name="alessandra.feliciotti" userId="S::alessandra.feliciotti_mindearth.ch#ext#@solenix.onmicrosoft.com::69df1364-1f1f-4de8-af2b-809054a41efa" providerId="AD" clId="Web-{40347029-5533-89EA-0F21-639349E25603}" dt="2024-06-24T15:41:35.411" v="406"/>
          <ac:spMkLst>
            <pc:docMk/>
            <pc:sldMk cId="2091962880" sldId="458"/>
            <ac:spMk id="21" creationId="{5AB8BA2C-0D3B-C535-B84C-6EDBC17A8C00}"/>
          </ac:spMkLst>
        </pc:spChg>
        <pc:spChg chg="add mod">
          <ac:chgData name="alessandra.feliciotti" userId="S::alessandra.feliciotti_mindearth.ch#ext#@solenix.onmicrosoft.com::69df1364-1f1f-4de8-af2b-809054a41efa" providerId="AD" clId="Web-{40347029-5533-89EA-0F21-639349E25603}" dt="2024-06-24T15:41:28.957" v="405" actId="1076"/>
          <ac:spMkLst>
            <pc:docMk/>
            <pc:sldMk cId="2091962880" sldId="458"/>
            <ac:spMk id="22" creationId="{C6DFD4B7-0CDD-9CA8-2E5A-D1ED150553D3}"/>
          </ac:spMkLst>
        </pc:spChg>
        <pc:spChg chg="add del mod">
          <ac:chgData name="alessandra.feliciotti" userId="S::alessandra.feliciotti_mindearth.ch#ext#@solenix.onmicrosoft.com::69df1364-1f1f-4de8-af2b-809054a41efa" providerId="AD" clId="Web-{40347029-5533-89EA-0F21-639349E25603}" dt="2024-06-24T15:40:44.454" v="398"/>
          <ac:spMkLst>
            <pc:docMk/>
            <pc:sldMk cId="2091962880" sldId="458"/>
            <ac:spMk id="23" creationId="{56E9BF8A-FCBF-ED6A-2A20-C356908B92B0}"/>
          </ac:spMkLst>
        </pc:spChg>
      </pc:sldChg>
      <pc:sldChg chg="delSp add replId">
        <pc:chgData name="alessandra.feliciotti" userId="S::alessandra.feliciotti_mindearth.ch#ext#@solenix.onmicrosoft.com::69df1364-1f1f-4de8-af2b-809054a41efa" providerId="AD" clId="Web-{40347029-5533-89EA-0F21-639349E25603}" dt="2024-06-24T15:42:31.993" v="418"/>
        <pc:sldMkLst>
          <pc:docMk/>
          <pc:sldMk cId="1561374531" sldId="459"/>
        </pc:sldMkLst>
        <pc:spChg chg="del">
          <ac:chgData name="alessandra.feliciotti" userId="S::alessandra.feliciotti_mindearth.ch#ext#@solenix.onmicrosoft.com::69df1364-1f1f-4de8-af2b-809054a41efa" providerId="AD" clId="Web-{40347029-5533-89EA-0F21-639349E25603}" dt="2024-06-24T15:42:29.571" v="417"/>
          <ac:spMkLst>
            <pc:docMk/>
            <pc:sldMk cId="1561374531" sldId="459"/>
            <ac:spMk id="4" creationId="{4DA7E6AE-689E-5385-6FB4-D0415666E2E1}"/>
          </ac:spMkLst>
        </pc:spChg>
        <pc:spChg chg="del">
          <ac:chgData name="alessandra.feliciotti" userId="S::alessandra.feliciotti_mindearth.ch#ext#@solenix.onmicrosoft.com::69df1364-1f1f-4de8-af2b-809054a41efa" providerId="AD" clId="Web-{40347029-5533-89EA-0F21-639349E25603}" dt="2024-06-24T15:42:29.571" v="416"/>
          <ac:spMkLst>
            <pc:docMk/>
            <pc:sldMk cId="1561374531" sldId="459"/>
            <ac:spMk id="5" creationId="{CA89A6F4-DE2D-53B6-F4D8-B301D817622F}"/>
          </ac:spMkLst>
        </pc:spChg>
        <pc:spChg chg="del">
          <ac:chgData name="alessandra.feliciotti" userId="S::alessandra.feliciotti_mindearth.ch#ext#@solenix.onmicrosoft.com::69df1364-1f1f-4de8-af2b-809054a41efa" providerId="AD" clId="Web-{40347029-5533-89EA-0F21-639349E25603}" dt="2024-06-24T15:42:29.555" v="415"/>
          <ac:spMkLst>
            <pc:docMk/>
            <pc:sldMk cId="1561374531" sldId="459"/>
            <ac:spMk id="10" creationId="{94993725-5B5E-0E27-452A-58046B067260}"/>
          </ac:spMkLst>
        </pc:spChg>
        <pc:spChg chg="del">
          <ac:chgData name="alessandra.feliciotti" userId="S::alessandra.feliciotti_mindearth.ch#ext#@solenix.onmicrosoft.com::69df1364-1f1f-4de8-af2b-809054a41efa" providerId="AD" clId="Web-{40347029-5533-89EA-0F21-639349E25603}" dt="2024-06-24T15:42:31.993" v="418"/>
          <ac:spMkLst>
            <pc:docMk/>
            <pc:sldMk cId="1561374531" sldId="459"/>
            <ac:spMk id="11" creationId="{5B134B23-2EBB-41E7-ECB2-75886FE91A9E}"/>
          </ac:spMkLst>
        </pc:spChg>
        <pc:spChg chg="del">
          <ac:chgData name="alessandra.feliciotti" userId="S::alessandra.feliciotti_mindearth.ch#ext#@solenix.onmicrosoft.com::69df1364-1f1f-4de8-af2b-809054a41efa" providerId="AD" clId="Web-{40347029-5533-89EA-0F21-639349E25603}" dt="2024-06-24T15:42:29.555" v="414"/>
          <ac:spMkLst>
            <pc:docMk/>
            <pc:sldMk cId="1561374531" sldId="459"/>
            <ac:spMk id="12" creationId="{2E3A7C11-95E1-240A-0566-A532B79E1AC6}"/>
          </ac:spMkLst>
        </pc:spChg>
        <pc:spChg chg="del">
          <ac:chgData name="alessandra.feliciotti" userId="S::alessandra.feliciotti_mindearth.ch#ext#@solenix.onmicrosoft.com::69df1364-1f1f-4de8-af2b-809054a41efa" providerId="AD" clId="Web-{40347029-5533-89EA-0F21-639349E25603}" dt="2024-06-24T15:42:29.555" v="413"/>
          <ac:spMkLst>
            <pc:docMk/>
            <pc:sldMk cId="1561374531" sldId="459"/>
            <ac:spMk id="13" creationId="{348E0F48-C640-D4E6-E1CA-1312F96953B9}"/>
          </ac:spMkLst>
        </pc:spChg>
        <pc:spChg chg="del">
          <ac:chgData name="alessandra.feliciotti" userId="S::alessandra.feliciotti_mindearth.ch#ext#@solenix.onmicrosoft.com::69df1364-1f1f-4de8-af2b-809054a41efa" providerId="AD" clId="Web-{40347029-5533-89EA-0F21-639349E25603}" dt="2024-06-24T15:42:29.555" v="412"/>
          <ac:spMkLst>
            <pc:docMk/>
            <pc:sldMk cId="1561374531" sldId="459"/>
            <ac:spMk id="14" creationId="{10B8F91A-B9ED-3520-37FA-A5E917543D23}"/>
          </ac:spMkLst>
        </pc:spChg>
        <pc:spChg chg="del">
          <ac:chgData name="alessandra.feliciotti" userId="S::alessandra.feliciotti_mindearth.ch#ext#@solenix.onmicrosoft.com::69df1364-1f1f-4de8-af2b-809054a41efa" providerId="AD" clId="Web-{40347029-5533-89EA-0F21-639349E25603}" dt="2024-06-24T15:42:29.555" v="411"/>
          <ac:spMkLst>
            <pc:docMk/>
            <pc:sldMk cId="1561374531" sldId="459"/>
            <ac:spMk id="15" creationId="{82075969-573A-E6BF-52BE-C1471A359E95}"/>
          </ac:spMkLst>
        </pc:spChg>
        <pc:spChg chg="del">
          <ac:chgData name="alessandra.feliciotti" userId="S::alessandra.feliciotti_mindearth.ch#ext#@solenix.onmicrosoft.com::69df1364-1f1f-4de8-af2b-809054a41efa" providerId="AD" clId="Web-{40347029-5533-89EA-0F21-639349E25603}" dt="2024-06-24T15:42:29.555" v="410"/>
          <ac:spMkLst>
            <pc:docMk/>
            <pc:sldMk cId="1561374531" sldId="459"/>
            <ac:spMk id="16" creationId="{69AA6A18-825E-4EC8-629E-D04701D1BA12}"/>
          </ac:spMkLst>
        </pc:spChg>
        <pc:spChg chg="del">
          <ac:chgData name="alessandra.feliciotti" userId="S::alessandra.feliciotti_mindearth.ch#ext#@solenix.onmicrosoft.com::69df1364-1f1f-4de8-af2b-809054a41efa" providerId="AD" clId="Web-{40347029-5533-89EA-0F21-639349E25603}" dt="2024-06-24T15:42:29.555" v="409"/>
          <ac:spMkLst>
            <pc:docMk/>
            <pc:sldMk cId="1561374531" sldId="459"/>
            <ac:spMk id="17" creationId="{0D92394C-5B76-DEC9-D54C-06AA8F2FA893}"/>
          </ac:spMkLst>
        </pc:spChg>
        <pc:spChg chg="del">
          <ac:chgData name="alessandra.feliciotti" userId="S::alessandra.feliciotti_mindearth.ch#ext#@solenix.onmicrosoft.com::69df1364-1f1f-4de8-af2b-809054a41efa" providerId="AD" clId="Web-{40347029-5533-89EA-0F21-639349E25603}" dt="2024-06-24T15:42:29.555" v="408"/>
          <ac:spMkLst>
            <pc:docMk/>
            <pc:sldMk cId="1561374531" sldId="459"/>
            <ac:spMk id="18" creationId="{E3795437-F3CA-D0A6-2C74-F59FBAD63A3B}"/>
          </ac:spMkLst>
        </pc:spChg>
      </pc:sldChg>
      <pc:sldChg chg="add del">
        <pc:chgData name="alessandra.feliciotti" userId="S::alessandra.feliciotti_mindearth.ch#ext#@solenix.onmicrosoft.com::69df1364-1f1f-4de8-af2b-809054a41efa" providerId="AD" clId="Web-{40347029-5533-89EA-0F21-639349E25603}" dt="2024-06-24T15:50:53.215" v="427"/>
        <pc:sldMkLst>
          <pc:docMk/>
          <pc:sldMk cId="714191156" sldId="485"/>
        </pc:sldMkLst>
      </pc:sldChg>
      <pc:sldChg chg="add">
        <pc:chgData name="alessandra.feliciotti" userId="S::alessandra.feliciotti_mindearth.ch#ext#@solenix.onmicrosoft.com::69df1364-1f1f-4de8-af2b-809054a41efa" providerId="AD" clId="Web-{40347029-5533-89EA-0F21-639349E25603}" dt="2024-06-24T15:50:42.199" v="425"/>
        <pc:sldMkLst>
          <pc:docMk/>
          <pc:sldMk cId="1936283462" sldId="486"/>
        </pc:sldMkLst>
      </pc:sldChg>
      <pc:sldChg chg="add">
        <pc:chgData name="alessandra.feliciotti" userId="S::alessandra.feliciotti_mindearth.ch#ext#@solenix.onmicrosoft.com::69df1364-1f1f-4de8-af2b-809054a41efa" providerId="AD" clId="Web-{40347029-5533-89EA-0F21-639349E25603}" dt="2024-06-24T15:50:42.199" v="426"/>
        <pc:sldMkLst>
          <pc:docMk/>
          <pc:sldMk cId="2989157538" sldId="488"/>
        </pc:sldMkLst>
      </pc:sldChg>
    </pc:docChg>
  </pc:docChgLst>
  <pc:docChgLst>
    <pc:chgData name="Simone Fratini" userId="S::simone.fratini@solenix.ch::da753cac-8b17-45d0-ac06-de6e2344ff06" providerId="AD" clId="Web-{1F36011D-67B5-D961-788F-A8D28A305A58}"/>
    <pc:docChg chg="modSld">
      <pc:chgData name="Simone Fratini" userId="S::simone.fratini@solenix.ch::da753cac-8b17-45d0-ac06-de6e2344ff06" providerId="AD" clId="Web-{1F36011D-67B5-D961-788F-A8D28A305A58}" dt="2024-06-24T13:43:39.339" v="2" actId="1076"/>
      <pc:docMkLst>
        <pc:docMk/>
      </pc:docMkLst>
      <pc:sldChg chg="modSp">
        <pc:chgData name="Simone Fratini" userId="S::simone.fratini@solenix.ch::da753cac-8b17-45d0-ac06-de6e2344ff06" providerId="AD" clId="Web-{1F36011D-67B5-D961-788F-A8D28A305A58}" dt="2024-06-24T13:43:39.339" v="2" actId="1076"/>
        <pc:sldMkLst>
          <pc:docMk/>
          <pc:sldMk cId="3167173274" sldId="445"/>
        </pc:sldMkLst>
        <pc:spChg chg="mod">
          <ac:chgData name="Simone Fratini" userId="S::simone.fratini@solenix.ch::da753cac-8b17-45d0-ac06-de6e2344ff06" providerId="AD" clId="Web-{1F36011D-67B5-D961-788F-A8D28A305A58}" dt="2024-06-24T13:43:30.167" v="0" actId="14100"/>
          <ac:spMkLst>
            <pc:docMk/>
            <pc:sldMk cId="3167173274" sldId="445"/>
            <ac:spMk id="10" creationId="{9257ED6B-75A9-FD8C-A0F0-4F796A13F1E8}"/>
          </ac:spMkLst>
        </pc:spChg>
        <pc:spChg chg="mod">
          <ac:chgData name="Simone Fratini" userId="S::simone.fratini@solenix.ch::da753cac-8b17-45d0-ac06-de6e2344ff06" providerId="AD" clId="Web-{1F36011D-67B5-D961-788F-A8D28A305A58}" dt="2024-06-24T13:43:39.339" v="2" actId="1076"/>
          <ac:spMkLst>
            <pc:docMk/>
            <pc:sldMk cId="3167173274" sldId="445"/>
            <ac:spMk id="20" creationId="{2FB5EB5D-2538-D9E4-6B32-60240B458309}"/>
          </ac:spMkLst>
        </pc:spChg>
      </pc:sldChg>
    </pc:docChg>
  </pc:docChgLst>
  <pc:docChgLst>
    <pc:chgData name="Simone Fratini" userId="S::simone.fratini@solenix.ch::da753cac-8b17-45d0-ac06-de6e2344ff06" providerId="AD" clId="Web-{74A9C162-1654-B18D-384B-B92F447F214D}"/>
    <pc:docChg chg="addSld delSld">
      <pc:chgData name="Simone Fratini" userId="S::simone.fratini@solenix.ch::da753cac-8b17-45d0-ac06-de6e2344ff06" providerId="AD" clId="Web-{74A9C162-1654-B18D-384B-B92F447F214D}" dt="2024-06-25T07:38:18.388" v="3"/>
      <pc:docMkLst>
        <pc:docMk/>
      </pc:docMkLst>
      <pc:sldChg chg="del">
        <pc:chgData name="Simone Fratini" userId="S::simone.fratini@solenix.ch::da753cac-8b17-45d0-ac06-de6e2344ff06" providerId="AD" clId="Web-{74A9C162-1654-B18D-384B-B92F447F214D}" dt="2024-06-25T07:38:18.388" v="3"/>
        <pc:sldMkLst>
          <pc:docMk/>
          <pc:sldMk cId="1512604859" sldId="450"/>
        </pc:sldMkLst>
      </pc:sldChg>
      <pc:sldChg chg="del">
        <pc:chgData name="Simone Fratini" userId="S::simone.fratini@solenix.ch::da753cac-8b17-45d0-ac06-de6e2344ff06" providerId="AD" clId="Web-{74A9C162-1654-B18D-384B-B92F447F214D}" dt="2024-06-25T07:36:42.197" v="1"/>
        <pc:sldMkLst>
          <pc:docMk/>
          <pc:sldMk cId="108559717" sldId="453"/>
        </pc:sldMkLst>
      </pc:sldChg>
      <pc:sldChg chg="add">
        <pc:chgData name="Simone Fratini" userId="S::simone.fratini@solenix.ch::da753cac-8b17-45d0-ac06-de6e2344ff06" providerId="AD" clId="Web-{74A9C162-1654-B18D-384B-B92F447F214D}" dt="2024-06-25T07:36:38.588" v="0"/>
        <pc:sldMkLst>
          <pc:docMk/>
          <pc:sldMk cId="3319528358" sldId="500"/>
        </pc:sldMkLst>
      </pc:sldChg>
      <pc:sldChg chg="add">
        <pc:chgData name="Simone Fratini" userId="S::simone.fratini@solenix.ch::da753cac-8b17-45d0-ac06-de6e2344ff06" providerId="AD" clId="Web-{74A9C162-1654-B18D-384B-B92F447F214D}" dt="2024-06-25T07:38:13.685" v="2"/>
        <pc:sldMkLst>
          <pc:docMk/>
          <pc:sldMk cId="2462153700" sldId="501"/>
        </pc:sldMkLst>
      </pc:sldChg>
    </pc:docChg>
  </pc:docChgLst>
  <pc:docChgLst>
    <pc:chgData name="alessandra.feliciotti" userId="S::alessandra.feliciotti_mindearth.ch#ext#@solenix.onmicrosoft.com::69df1364-1f1f-4de8-af2b-809054a41efa" providerId="AD" clId="Web-{990680CB-39AF-C59E-4993-9660057468D4}"/>
    <pc:docChg chg="addSld delSld modSld sldOrd">
      <pc:chgData name="alessandra.feliciotti" userId="S::alessandra.feliciotti_mindearth.ch#ext#@solenix.onmicrosoft.com::69df1364-1f1f-4de8-af2b-809054a41efa" providerId="AD" clId="Web-{990680CB-39AF-C59E-4993-9660057468D4}" dt="2024-06-25T07:48:46.589" v="1162" actId="20577"/>
      <pc:docMkLst>
        <pc:docMk/>
      </pc:docMkLst>
      <pc:sldChg chg="addSp delSp modSp add del">
        <pc:chgData name="alessandra.feliciotti" userId="S::alessandra.feliciotti_mindearth.ch#ext#@solenix.onmicrosoft.com::69df1364-1f1f-4de8-af2b-809054a41efa" providerId="AD" clId="Web-{990680CB-39AF-C59E-4993-9660057468D4}" dt="2024-06-24T15:59:39.383" v="80"/>
        <pc:sldMkLst>
          <pc:docMk/>
          <pc:sldMk cId="0" sldId="276"/>
        </pc:sldMkLst>
        <pc:spChg chg="add del mod">
          <ac:chgData name="alessandra.feliciotti" userId="S::alessandra.feliciotti_mindearth.ch#ext#@solenix.onmicrosoft.com::69df1364-1f1f-4de8-af2b-809054a41efa" providerId="AD" clId="Web-{990680CB-39AF-C59E-4993-9660057468D4}" dt="2024-06-24T15:59:14.132" v="68"/>
          <ac:spMkLst>
            <pc:docMk/>
            <pc:sldMk cId="0" sldId="276"/>
            <ac:spMk id="3" creationId="{40CC464D-7A2E-819E-E6D0-305FF9196A37}"/>
          </ac:spMkLst>
        </pc:spChg>
        <pc:spChg chg="add">
          <ac:chgData name="alessandra.feliciotti" userId="S::alessandra.feliciotti_mindearth.ch#ext#@solenix.onmicrosoft.com::69df1364-1f1f-4de8-af2b-809054a41efa" providerId="AD" clId="Web-{990680CB-39AF-C59E-4993-9660057468D4}" dt="2024-06-24T15:59:14.492" v="69"/>
          <ac:spMkLst>
            <pc:docMk/>
            <pc:sldMk cId="0" sldId="276"/>
            <ac:spMk id="5" creationId="{0FBBAEAB-A7EE-0424-E69D-580B7DE61BAA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4T15:59:03.039" v="65"/>
          <ac:spMkLst>
            <pc:docMk/>
            <pc:sldMk cId="0" sldId="276"/>
            <ac:spMk id="310" creationId="{00000000-0000-0000-0000-000000000000}"/>
          </ac:spMkLst>
        </pc:spChg>
        <pc:picChg chg="del">
          <ac:chgData name="alessandra.feliciotti" userId="S::alessandra.feliciotti_mindearth.ch#ext#@solenix.onmicrosoft.com::69df1364-1f1f-4de8-af2b-809054a41efa" providerId="AD" clId="Web-{990680CB-39AF-C59E-4993-9660057468D4}" dt="2024-06-24T15:59:23.929" v="71"/>
          <ac:picMkLst>
            <pc:docMk/>
            <pc:sldMk cId="0" sldId="276"/>
            <ac:picMk id="313" creationId="{00000000-0000-0000-0000-000000000000}"/>
          </ac:picMkLst>
        </pc:picChg>
      </pc:sldChg>
      <pc:sldChg chg="addSp delSp modSp add del">
        <pc:chgData name="alessandra.feliciotti" userId="S::alessandra.feliciotti_mindearth.ch#ext#@solenix.onmicrosoft.com::69df1364-1f1f-4de8-af2b-809054a41efa" providerId="AD" clId="Web-{990680CB-39AF-C59E-4993-9660057468D4}" dt="2024-06-25T07:25:17.352" v="1022"/>
        <pc:sldMkLst>
          <pc:docMk/>
          <pc:sldMk cId="3625799015" sldId="395"/>
        </pc:sldMkLst>
        <pc:spChg chg="del mod">
          <ac:chgData name="alessandra.feliciotti" userId="S::alessandra.feliciotti_mindearth.ch#ext#@solenix.onmicrosoft.com::69df1364-1f1f-4de8-af2b-809054a41efa" providerId="AD" clId="Web-{990680CB-39AF-C59E-4993-9660057468D4}" dt="2024-06-25T07:23:42.757" v="1005"/>
          <ac:spMkLst>
            <pc:docMk/>
            <pc:sldMk cId="3625799015" sldId="395"/>
            <ac:spMk id="2" creationId="{8AF98B8F-49D6-E1B2-5FBE-7C11D410976A}"/>
          </ac:spMkLst>
        </pc:spChg>
        <pc:spChg chg="add mod">
          <ac:chgData name="alessandra.feliciotti" userId="S::alessandra.feliciotti_mindearth.ch#ext#@solenix.onmicrosoft.com::69df1364-1f1f-4de8-af2b-809054a41efa" providerId="AD" clId="Web-{990680CB-39AF-C59E-4993-9660057468D4}" dt="2024-06-25T07:23:42.757" v="1005"/>
          <ac:spMkLst>
            <pc:docMk/>
            <pc:sldMk cId="3625799015" sldId="395"/>
            <ac:spMk id="6" creationId="{56450484-FBF5-02D6-6EBA-9DF6D90DD21C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5T07:22:46.788" v="1001"/>
          <ac:spMkLst>
            <pc:docMk/>
            <pc:sldMk cId="3625799015" sldId="395"/>
            <ac:spMk id="11" creationId="{3E7E9BA1-6F58-9FE6-CD49-CF2A8C49586E}"/>
          </ac:spMkLst>
        </pc:spChg>
        <pc:picChg chg="del">
          <ac:chgData name="alessandra.feliciotti" userId="S::alessandra.feliciotti_mindearth.ch#ext#@solenix.onmicrosoft.com::69df1364-1f1f-4de8-af2b-809054a41efa" providerId="AD" clId="Web-{990680CB-39AF-C59E-4993-9660057468D4}" dt="2024-06-25T07:22:46.788" v="1000"/>
          <ac:picMkLst>
            <pc:docMk/>
            <pc:sldMk cId="3625799015" sldId="395"/>
            <ac:picMk id="7" creationId="{E2BDC140-91B0-780B-4CBC-778DA2040E97}"/>
          </ac:picMkLst>
        </pc:picChg>
      </pc:sldChg>
      <pc:sldChg chg="delSp modSp add del">
        <pc:chgData name="alessandra.feliciotti" userId="S::alessandra.feliciotti_mindearth.ch#ext#@solenix.onmicrosoft.com::69df1364-1f1f-4de8-af2b-809054a41efa" providerId="AD" clId="Web-{990680CB-39AF-C59E-4993-9660057468D4}" dt="2024-06-24T16:07:05.419" v="302"/>
        <pc:sldMkLst>
          <pc:docMk/>
          <pc:sldMk cId="1548922893" sldId="415"/>
        </pc:sldMkLst>
        <pc:spChg chg="del mod">
          <ac:chgData name="alessandra.feliciotti" userId="S::alessandra.feliciotti_mindearth.ch#ext#@solenix.onmicrosoft.com::69df1364-1f1f-4de8-af2b-809054a41efa" providerId="AD" clId="Web-{990680CB-39AF-C59E-4993-9660057468D4}" dt="2024-06-24T16:07:01.763" v="300"/>
          <ac:spMkLst>
            <pc:docMk/>
            <pc:sldMk cId="1548922893" sldId="415"/>
            <ac:spMk id="3" creationId="{293EE352-3794-5217-8B69-2836B2AB9931}"/>
          </ac:spMkLst>
        </pc:spChg>
        <pc:picChg chg="del">
          <ac:chgData name="alessandra.feliciotti" userId="S::alessandra.feliciotti_mindearth.ch#ext#@solenix.onmicrosoft.com::69df1364-1f1f-4de8-af2b-809054a41efa" providerId="AD" clId="Web-{990680CB-39AF-C59E-4993-9660057468D4}" dt="2024-06-24T16:07:03.809" v="301"/>
          <ac:picMkLst>
            <pc:docMk/>
            <pc:sldMk cId="1548922893" sldId="415"/>
            <ac:picMk id="7" creationId="{EB61D3CB-3E3C-C844-B32A-15CC46AC5B2E}"/>
          </ac:picMkLst>
        </pc:picChg>
      </pc:sldChg>
      <pc:sldChg chg="modSp">
        <pc:chgData name="alessandra.feliciotti" userId="S::alessandra.feliciotti_mindearth.ch#ext#@solenix.onmicrosoft.com::69df1364-1f1f-4de8-af2b-809054a41efa" providerId="AD" clId="Web-{990680CB-39AF-C59E-4993-9660057468D4}" dt="2024-06-25T07:46:38.791" v="1126" actId="20577"/>
        <pc:sldMkLst>
          <pc:docMk/>
          <pc:sldMk cId="1926252924" sldId="456"/>
        </pc:sldMkLst>
        <pc:spChg chg="mod">
          <ac:chgData name="alessandra.feliciotti" userId="S::alessandra.feliciotti_mindearth.ch#ext#@solenix.onmicrosoft.com::69df1364-1f1f-4de8-af2b-809054a41efa" providerId="AD" clId="Web-{990680CB-39AF-C59E-4993-9660057468D4}" dt="2024-06-25T07:46:38.791" v="1126" actId="20577"/>
          <ac:spMkLst>
            <pc:docMk/>
            <pc:sldMk cId="1926252924" sldId="456"/>
            <ac:spMk id="7" creationId="{527C894E-327F-9CDB-67ED-674DC2688420}"/>
          </ac:spMkLst>
        </pc:spChg>
      </pc:sldChg>
      <pc:sldChg chg="modSp">
        <pc:chgData name="alessandra.feliciotti" userId="S::alessandra.feliciotti_mindearth.ch#ext#@solenix.onmicrosoft.com::69df1364-1f1f-4de8-af2b-809054a41efa" providerId="AD" clId="Web-{990680CB-39AF-C59E-4993-9660057468D4}" dt="2024-06-25T07:46:47.682" v="1129" actId="20577"/>
        <pc:sldMkLst>
          <pc:docMk/>
          <pc:sldMk cId="1264530130" sldId="457"/>
        </pc:sldMkLst>
        <pc:spChg chg="mod">
          <ac:chgData name="alessandra.feliciotti" userId="S::alessandra.feliciotti_mindearth.ch#ext#@solenix.onmicrosoft.com::69df1364-1f1f-4de8-af2b-809054a41efa" providerId="AD" clId="Web-{990680CB-39AF-C59E-4993-9660057468D4}" dt="2024-06-25T07:46:47.682" v="1129" actId="20577"/>
          <ac:spMkLst>
            <pc:docMk/>
            <pc:sldMk cId="1264530130" sldId="457"/>
            <ac:spMk id="2" creationId="{6A9AF0C8-BA87-CB83-597E-96CCA3608F2A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5:59:06.726" v="67" actId="1076"/>
          <ac:spMkLst>
            <pc:docMk/>
            <pc:sldMk cId="1264530130" sldId="457"/>
            <ac:spMk id="8" creationId="{FA5602A4-55F7-01D9-6835-C16C75AE66D1}"/>
          </ac:spMkLst>
        </pc:spChg>
      </pc:sldChg>
      <pc:sldChg chg="addSp delSp modSp">
        <pc:chgData name="alessandra.feliciotti" userId="S::alessandra.feliciotti_mindearth.ch#ext#@solenix.onmicrosoft.com::69df1364-1f1f-4de8-af2b-809054a41efa" providerId="AD" clId="Web-{990680CB-39AF-C59E-4993-9660057468D4}" dt="2024-06-24T16:05:28.293" v="263" actId="1076"/>
        <pc:sldMkLst>
          <pc:docMk/>
          <pc:sldMk cId="2091962880" sldId="458"/>
        </pc:sldMkLst>
        <pc:spChg chg="add mod">
          <ac:chgData name="alessandra.feliciotti" userId="S::alessandra.feliciotti_mindearth.ch#ext#@solenix.onmicrosoft.com::69df1364-1f1f-4de8-af2b-809054a41efa" providerId="AD" clId="Web-{990680CB-39AF-C59E-4993-9660057468D4}" dt="2024-06-24T16:04:18.589" v="215" actId="14100"/>
          <ac:spMkLst>
            <pc:docMk/>
            <pc:sldMk cId="2091962880" sldId="458"/>
            <ac:spMk id="2" creationId="{C8B570E9-A59C-9AD0-0214-81395D0F90F7}"/>
          </ac:spMkLst>
        </pc:spChg>
        <pc:spChg chg="add mod">
          <ac:chgData name="alessandra.feliciotti" userId="S::alessandra.feliciotti_mindearth.ch#ext#@solenix.onmicrosoft.com::69df1364-1f1f-4de8-af2b-809054a41efa" providerId="AD" clId="Web-{990680CB-39AF-C59E-4993-9660057468D4}" dt="2024-06-24T16:04:21.183" v="216" actId="1076"/>
          <ac:spMkLst>
            <pc:docMk/>
            <pc:sldMk cId="2091962880" sldId="458"/>
            <ac:spMk id="3" creationId="{E1223048-2179-F9AD-6E17-6547684555E6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5:57:30.975" v="61" actId="1076"/>
          <ac:spMkLst>
            <pc:docMk/>
            <pc:sldMk cId="2091962880" sldId="458"/>
            <ac:spMk id="4" creationId="{4DA7E6AE-689E-5385-6FB4-D0415666E2E1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5:56:12.084" v="23" actId="14100"/>
          <ac:spMkLst>
            <pc:docMk/>
            <pc:sldMk cId="2091962880" sldId="458"/>
            <ac:spMk id="5" creationId="{CA89A6F4-DE2D-53B6-F4D8-B301D817622F}"/>
          </ac:spMkLst>
        </pc:spChg>
        <pc:spChg chg="add del mod">
          <ac:chgData name="alessandra.feliciotti" userId="S::alessandra.feliciotti_mindearth.ch#ext#@solenix.onmicrosoft.com::69df1364-1f1f-4de8-af2b-809054a41efa" providerId="AD" clId="Web-{990680CB-39AF-C59E-4993-9660057468D4}" dt="2024-06-24T16:00:44.540" v="96"/>
          <ac:spMkLst>
            <pc:docMk/>
            <pc:sldMk cId="2091962880" sldId="458"/>
            <ac:spMk id="6" creationId="{07269DB3-46D6-2D19-22AF-9BECAB6F2B59}"/>
          </ac:spMkLst>
        </pc:spChg>
        <pc:spChg chg="add mod">
          <ac:chgData name="alessandra.feliciotti" userId="S::alessandra.feliciotti_mindearth.ch#ext#@solenix.onmicrosoft.com::69df1364-1f1f-4de8-af2b-809054a41efa" providerId="AD" clId="Web-{990680CB-39AF-C59E-4993-9660057468D4}" dt="2024-06-24T16:04:04.276" v="211" actId="1076"/>
          <ac:spMkLst>
            <pc:docMk/>
            <pc:sldMk cId="2091962880" sldId="458"/>
            <ac:spMk id="7" creationId="{820961A1-B119-5FEE-828B-0D7055F35633}"/>
          </ac:spMkLst>
        </pc:spChg>
        <pc:spChg chg="add mod">
          <ac:chgData name="alessandra.feliciotti" userId="S::alessandra.feliciotti_mindearth.ch#ext#@solenix.onmicrosoft.com::69df1364-1f1f-4de8-af2b-809054a41efa" providerId="AD" clId="Web-{990680CB-39AF-C59E-4993-9660057468D4}" dt="2024-06-24T16:04:25.730" v="218" actId="1076"/>
          <ac:spMkLst>
            <pc:docMk/>
            <pc:sldMk cId="2091962880" sldId="458"/>
            <ac:spMk id="9" creationId="{C38B8FA0-21DB-3C82-E2FB-0486E4509751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6:02:49.103" v="163"/>
          <ac:spMkLst>
            <pc:docMk/>
            <pc:sldMk cId="2091962880" sldId="458"/>
            <ac:spMk id="10" creationId="{94993725-5B5E-0E27-452A-58046B067260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6:02:49.119" v="164"/>
          <ac:spMkLst>
            <pc:docMk/>
            <pc:sldMk cId="2091962880" sldId="458"/>
            <ac:spMk id="12" creationId="{2E3A7C11-95E1-240A-0566-A532B79E1AC6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5:57:15.147" v="57" actId="1076"/>
          <ac:spMkLst>
            <pc:docMk/>
            <pc:sldMk cId="2091962880" sldId="458"/>
            <ac:spMk id="13" creationId="{348E0F48-C640-D4E6-E1CA-1312F96953B9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5:56:20.615" v="29" actId="14100"/>
          <ac:spMkLst>
            <pc:docMk/>
            <pc:sldMk cId="2091962880" sldId="458"/>
            <ac:spMk id="14" creationId="{10B8F91A-B9ED-3520-37FA-A5E917543D23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6:02:49.119" v="165"/>
          <ac:spMkLst>
            <pc:docMk/>
            <pc:sldMk cId="2091962880" sldId="458"/>
            <ac:spMk id="15" creationId="{82075969-573A-E6BF-52BE-C1471A359E95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6:02:49.119" v="166"/>
          <ac:spMkLst>
            <pc:docMk/>
            <pc:sldMk cId="2091962880" sldId="458"/>
            <ac:spMk id="16" creationId="{69AA6A18-825E-4EC8-629E-D04701D1BA12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5:57:15.162" v="59" actId="1076"/>
          <ac:spMkLst>
            <pc:docMk/>
            <pc:sldMk cId="2091962880" sldId="458"/>
            <ac:spMk id="17" creationId="{0D92394C-5B76-DEC9-D54C-06AA8F2FA893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6:02:49.166" v="167"/>
          <ac:spMkLst>
            <pc:docMk/>
            <pc:sldMk cId="2091962880" sldId="458"/>
            <ac:spMk id="18" creationId="{E3795437-F3CA-D0A6-2C74-F59FBAD63A3B}"/>
          </ac:spMkLst>
        </pc:spChg>
        <pc:spChg chg="add mod">
          <ac:chgData name="alessandra.feliciotti" userId="S::alessandra.feliciotti_mindearth.ch#ext#@solenix.onmicrosoft.com::69df1364-1f1f-4de8-af2b-809054a41efa" providerId="AD" clId="Web-{990680CB-39AF-C59E-4993-9660057468D4}" dt="2024-06-24T16:04:29.042" v="219" actId="1076"/>
          <ac:spMkLst>
            <pc:docMk/>
            <pc:sldMk cId="2091962880" sldId="458"/>
            <ac:spMk id="19" creationId="{AE0E9B26-B672-22A3-CEA4-E80B4812B065}"/>
          </ac:spMkLst>
        </pc:spChg>
        <pc:spChg chg="add mod">
          <ac:chgData name="alessandra.feliciotti" userId="S::alessandra.feliciotti_mindearth.ch#ext#@solenix.onmicrosoft.com::69df1364-1f1f-4de8-af2b-809054a41efa" providerId="AD" clId="Web-{990680CB-39AF-C59E-4993-9660057468D4}" dt="2024-06-24T16:04:38.683" v="220" actId="1076"/>
          <ac:spMkLst>
            <pc:docMk/>
            <pc:sldMk cId="2091962880" sldId="458"/>
            <ac:spMk id="20" creationId="{3E06B35B-D370-565D-2F29-5A3963742496}"/>
          </ac:spMkLst>
        </pc:spChg>
        <pc:spChg chg="add mod">
          <ac:chgData name="alessandra.feliciotti" userId="S::alessandra.feliciotti_mindearth.ch#ext#@solenix.onmicrosoft.com::69df1364-1f1f-4de8-af2b-809054a41efa" providerId="AD" clId="Web-{990680CB-39AF-C59E-4993-9660057468D4}" dt="2024-06-24T16:05:28.293" v="263" actId="1076"/>
          <ac:spMkLst>
            <pc:docMk/>
            <pc:sldMk cId="2091962880" sldId="458"/>
            <ac:spMk id="21" creationId="{A86A6530-83A3-61E1-839F-67426AE3DF5A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5:59:44.617" v="82" actId="20577"/>
          <ac:spMkLst>
            <pc:docMk/>
            <pc:sldMk cId="2091962880" sldId="458"/>
            <ac:spMk id="22" creationId="{C6DFD4B7-0CDD-9CA8-2E5A-D1ED150553D3}"/>
          </ac:spMkLst>
        </pc:spChg>
        <pc:cxnChg chg="add del mod">
          <ac:chgData name="alessandra.feliciotti" userId="S::alessandra.feliciotti_mindearth.ch#ext#@solenix.onmicrosoft.com::69df1364-1f1f-4de8-af2b-809054a41efa" providerId="AD" clId="Web-{990680CB-39AF-C59E-4993-9660057468D4}" dt="2024-06-24T16:03:38.588" v="201"/>
          <ac:cxnSpMkLst>
            <pc:docMk/>
            <pc:sldMk cId="2091962880" sldId="458"/>
            <ac:cxnSpMk id="8" creationId="{B48393A5-9112-4C2F-9097-E3FF4A0555D2}"/>
          </ac:cxnSpMkLst>
        </pc:cxnChg>
      </pc:sldChg>
      <pc:sldChg chg="del">
        <pc:chgData name="alessandra.feliciotti" userId="S::alessandra.feliciotti_mindearth.ch#ext#@solenix.onmicrosoft.com::69df1364-1f1f-4de8-af2b-809054a41efa" providerId="AD" clId="Web-{990680CB-39AF-C59E-4993-9660057468D4}" dt="2024-06-24T16:06:51.528" v="296"/>
        <pc:sldMkLst>
          <pc:docMk/>
          <pc:sldMk cId="1561374531" sldId="459"/>
        </pc:sldMkLst>
      </pc:sldChg>
      <pc:sldChg chg="addSp delSp modSp add del">
        <pc:chgData name="alessandra.feliciotti" userId="S::alessandra.feliciotti_mindearth.ch#ext#@solenix.onmicrosoft.com::69df1364-1f1f-4de8-af2b-809054a41efa" providerId="AD" clId="Web-{990680CB-39AF-C59E-4993-9660057468D4}" dt="2024-06-24T16:25:33.744" v="753"/>
        <pc:sldMkLst>
          <pc:docMk/>
          <pc:sldMk cId="81941350" sldId="479"/>
        </pc:sldMkLst>
        <pc:spChg chg="add del mod">
          <ac:chgData name="alessandra.feliciotti" userId="S::alessandra.feliciotti_mindearth.ch#ext#@solenix.onmicrosoft.com::69df1364-1f1f-4de8-af2b-809054a41efa" providerId="AD" clId="Web-{990680CB-39AF-C59E-4993-9660057468D4}" dt="2024-06-24T16:25:28.447" v="749"/>
          <ac:spMkLst>
            <pc:docMk/>
            <pc:sldMk cId="81941350" sldId="479"/>
            <ac:spMk id="4" creationId="{8333AE6D-CDD0-B2FB-F0B4-B0F0C837E2ED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4T16:23:19.008" v="736"/>
          <ac:spMkLst>
            <pc:docMk/>
            <pc:sldMk cId="81941350" sldId="479"/>
            <ac:spMk id="423" creationId="{00000000-0000-0000-0000-000000000000}"/>
          </ac:spMkLst>
        </pc:spChg>
        <pc:picChg chg="del">
          <ac:chgData name="alessandra.feliciotti" userId="S::alessandra.feliciotti_mindearth.ch#ext#@solenix.onmicrosoft.com::69df1364-1f1f-4de8-af2b-809054a41efa" providerId="AD" clId="Web-{990680CB-39AF-C59E-4993-9660057468D4}" dt="2024-06-24T16:25:29.244" v="750"/>
          <ac:picMkLst>
            <pc:docMk/>
            <pc:sldMk cId="81941350" sldId="479"/>
            <ac:picMk id="2" creationId="{B8115577-29E6-1196-F3FB-8F28CCE59E9B}"/>
          </ac:picMkLst>
        </pc:picChg>
      </pc:sldChg>
      <pc:sldChg chg="delSp add del">
        <pc:chgData name="alessandra.feliciotti" userId="S::alessandra.feliciotti_mindearth.ch#ext#@solenix.onmicrosoft.com::69df1364-1f1f-4de8-af2b-809054a41efa" providerId="AD" clId="Web-{990680CB-39AF-C59E-4993-9660057468D4}" dt="2024-06-24T16:25:13.978" v="744"/>
        <pc:sldMkLst>
          <pc:docMk/>
          <pc:sldMk cId="3180913983" sldId="480"/>
        </pc:sldMkLst>
        <pc:spChg chg="del">
          <ac:chgData name="alessandra.feliciotti" userId="S::alessandra.feliciotti_mindearth.ch#ext#@solenix.onmicrosoft.com::69df1364-1f1f-4de8-af2b-809054a41efa" providerId="AD" clId="Web-{990680CB-39AF-C59E-4993-9660057468D4}" dt="2024-06-24T16:25:11.087" v="742"/>
          <ac:spMkLst>
            <pc:docMk/>
            <pc:sldMk cId="3180913983" sldId="480"/>
            <ac:spMk id="6" creationId="{2C1C24E7-5B55-7720-220B-4FE42680A6A4}"/>
          </ac:spMkLst>
        </pc:spChg>
        <pc:picChg chg="del">
          <ac:chgData name="alessandra.feliciotti" userId="S::alessandra.feliciotti_mindearth.ch#ext#@solenix.onmicrosoft.com::69df1364-1f1f-4de8-af2b-809054a41efa" providerId="AD" clId="Web-{990680CB-39AF-C59E-4993-9660057468D4}" dt="2024-06-24T16:25:11.087" v="743"/>
          <ac:picMkLst>
            <pc:docMk/>
            <pc:sldMk cId="3180913983" sldId="480"/>
            <ac:picMk id="2" creationId="{5DB155E2-3651-9243-62E2-1CD346E18318}"/>
          </ac:picMkLst>
        </pc:picChg>
      </pc:sldChg>
      <pc:sldChg chg="addSp delSp modSp add del">
        <pc:chgData name="alessandra.feliciotti" userId="S::alessandra.feliciotti_mindearth.ch#ext#@solenix.onmicrosoft.com::69df1364-1f1f-4de8-af2b-809054a41efa" providerId="AD" clId="Web-{990680CB-39AF-C59E-4993-9660057468D4}" dt="2024-06-24T16:06:03.809" v="278"/>
        <pc:sldMkLst>
          <pc:docMk/>
          <pc:sldMk cId="714191156" sldId="485"/>
        </pc:sldMkLst>
        <pc:spChg chg="add mod">
          <ac:chgData name="alessandra.feliciotti" userId="S::alessandra.feliciotti_mindearth.ch#ext#@solenix.onmicrosoft.com::69df1364-1f1f-4de8-af2b-809054a41efa" providerId="AD" clId="Web-{990680CB-39AF-C59E-4993-9660057468D4}" dt="2024-06-24T16:05:59.902" v="273"/>
          <ac:spMkLst>
            <pc:docMk/>
            <pc:sldMk cId="714191156" sldId="485"/>
            <ac:spMk id="3" creationId="{E2AF51CE-EC45-CA90-8037-AF095DC9317F}"/>
          </ac:spMkLst>
        </pc:spChg>
        <pc:spChg chg="add mod">
          <ac:chgData name="alessandra.feliciotti" userId="S::alessandra.feliciotti_mindearth.ch#ext#@solenix.onmicrosoft.com::69df1364-1f1f-4de8-af2b-809054a41efa" providerId="AD" clId="Web-{990680CB-39AF-C59E-4993-9660057468D4}" dt="2024-06-24T16:05:59.934" v="274"/>
          <ac:spMkLst>
            <pc:docMk/>
            <pc:sldMk cId="714191156" sldId="485"/>
            <ac:spMk id="5" creationId="{9C42E5F5-A330-640E-E451-B6BEFE012BEF}"/>
          </ac:spMkLst>
        </pc:spChg>
        <pc:spChg chg="del mod">
          <ac:chgData name="alessandra.feliciotti" userId="S::alessandra.feliciotti_mindearth.ch#ext#@solenix.onmicrosoft.com::69df1364-1f1f-4de8-af2b-809054a41efa" providerId="AD" clId="Web-{990680CB-39AF-C59E-4993-9660057468D4}" dt="2024-06-24T16:05:59.934" v="274"/>
          <ac:spMkLst>
            <pc:docMk/>
            <pc:sldMk cId="714191156" sldId="485"/>
            <ac:spMk id="369" creationId="{00000000-0000-0000-0000-000000000000}"/>
          </ac:spMkLst>
        </pc:spChg>
        <pc:spChg chg="del mod">
          <ac:chgData name="alessandra.feliciotti" userId="S::alessandra.feliciotti_mindearth.ch#ext#@solenix.onmicrosoft.com::69df1364-1f1f-4de8-af2b-809054a41efa" providerId="AD" clId="Web-{990680CB-39AF-C59E-4993-9660057468D4}" dt="2024-06-24T16:05:59.902" v="273"/>
          <ac:spMkLst>
            <pc:docMk/>
            <pc:sldMk cId="714191156" sldId="485"/>
            <ac:spMk id="370" creationId="{00000000-0000-0000-0000-000000000000}"/>
          </ac:spMkLst>
        </pc:spChg>
      </pc:sldChg>
      <pc:sldChg chg="delSp modSp add del">
        <pc:chgData name="alessandra.feliciotti" userId="S::alessandra.feliciotti_mindearth.ch#ext#@solenix.onmicrosoft.com::69df1364-1f1f-4de8-af2b-809054a41efa" providerId="AD" clId="Web-{990680CB-39AF-C59E-4993-9660057468D4}" dt="2024-06-24T16:27:05.620" v="796"/>
        <pc:sldMkLst>
          <pc:docMk/>
          <pc:sldMk cId="566077001" sldId="486"/>
        </pc:sldMkLst>
        <pc:spChg chg="del mod">
          <ac:chgData name="alessandra.feliciotti" userId="S::alessandra.feliciotti_mindearth.ch#ext#@solenix.onmicrosoft.com::69df1364-1f1f-4de8-af2b-809054a41efa" providerId="AD" clId="Web-{990680CB-39AF-C59E-4993-9660057468D4}" dt="2024-06-24T16:26:23.338" v="780"/>
          <ac:spMkLst>
            <pc:docMk/>
            <pc:sldMk cId="566077001" sldId="486"/>
            <ac:spMk id="6" creationId="{1047D05B-93A1-1D46-2BE2-610582AE6C07}"/>
          </ac:spMkLst>
        </pc:spChg>
        <pc:picChg chg="del">
          <ac:chgData name="alessandra.feliciotti" userId="S::alessandra.feliciotti_mindearth.ch#ext#@solenix.onmicrosoft.com::69df1364-1f1f-4de8-af2b-809054a41efa" providerId="AD" clId="Web-{990680CB-39AF-C59E-4993-9660057468D4}" dt="2024-06-24T16:25:52.853" v="755"/>
          <ac:picMkLst>
            <pc:docMk/>
            <pc:sldMk cId="566077001" sldId="486"/>
            <ac:picMk id="12" creationId="{15E6F61D-FE6C-3365-CF76-724DE038001D}"/>
          </ac:picMkLst>
        </pc:picChg>
      </pc:sldChg>
      <pc:sldChg chg="addSp delSp modSp del">
        <pc:chgData name="alessandra.feliciotti" userId="S::alessandra.feliciotti_mindearth.ch#ext#@solenix.onmicrosoft.com::69df1364-1f1f-4de8-af2b-809054a41efa" providerId="AD" clId="Web-{990680CB-39AF-C59E-4993-9660057468D4}" dt="2024-06-24T16:06:47.919" v="294"/>
        <pc:sldMkLst>
          <pc:docMk/>
          <pc:sldMk cId="1936283462" sldId="486"/>
        </pc:sldMkLst>
        <pc:spChg chg="add mod">
          <ac:chgData name="alessandra.feliciotti" userId="S::alessandra.feliciotti_mindearth.ch#ext#@solenix.onmicrosoft.com::69df1364-1f1f-4de8-af2b-809054a41efa" providerId="AD" clId="Web-{990680CB-39AF-C59E-4993-9660057468D4}" dt="2024-06-24T15:52:42.050" v="14"/>
          <ac:spMkLst>
            <pc:docMk/>
            <pc:sldMk cId="1936283462" sldId="486"/>
            <ac:spMk id="4" creationId="{4C6A4BB5-CB15-5452-4E8E-E5AFE6226E9C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5:52:24.862" v="2" actId="20577"/>
          <ac:spMkLst>
            <pc:docMk/>
            <pc:sldMk cId="1936283462" sldId="486"/>
            <ac:spMk id="377" creationId="{00000000-0000-0000-0000-000000000000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4T15:52:42.050" v="14"/>
          <ac:spMkLst>
            <pc:docMk/>
            <pc:sldMk cId="1936283462" sldId="486"/>
            <ac:spMk id="378" creationId="{00000000-0000-0000-0000-000000000000}"/>
          </ac:spMkLst>
        </pc:spChg>
        <pc:picChg chg="del">
          <ac:chgData name="alessandra.feliciotti" userId="S::alessandra.feliciotti_mindearth.ch#ext#@solenix.onmicrosoft.com::69df1364-1f1f-4de8-af2b-809054a41efa" providerId="AD" clId="Web-{990680CB-39AF-C59E-4993-9660057468D4}" dt="2024-06-24T15:51:57.737" v="0"/>
          <ac:picMkLst>
            <pc:docMk/>
            <pc:sldMk cId="1936283462" sldId="486"/>
            <ac:picMk id="3" creationId="{92271238-8C9F-0BF4-34B6-E22C258FFF24}"/>
          </ac:picMkLst>
        </pc:picChg>
      </pc:sldChg>
      <pc:sldChg chg="delSp del">
        <pc:chgData name="alessandra.feliciotti" userId="S::alessandra.feliciotti_mindearth.ch#ext#@solenix.onmicrosoft.com::69df1364-1f1f-4de8-af2b-809054a41efa" providerId="AD" clId="Web-{990680CB-39AF-C59E-4993-9660057468D4}" dt="2024-06-24T16:06:49.216" v="295"/>
        <pc:sldMkLst>
          <pc:docMk/>
          <pc:sldMk cId="2989157538" sldId="488"/>
        </pc:sldMkLst>
        <pc:grpChg chg="del">
          <ac:chgData name="alessandra.feliciotti" userId="S::alessandra.feliciotti_mindearth.ch#ext#@solenix.onmicrosoft.com::69df1364-1f1f-4de8-af2b-809054a41efa" providerId="AD" clId="Web-{990680CB-39AF-C59E-4993-9660057468D4}" dt="2024-06-24T16:06:30.668" v="288"/>
          <ac:grpSpMkLst>
            <pc:docMk/>
            <pc:sldMk cId="2989157538" sldId="488"/>
            <ac:grpSpMk id="12" creationId="{8C354A68-A98D-F98A-521B-00D2B1EA6721}"/>
          </ac:grpSpMkLst>
        </pc:grpChg>
      </pc:sldChg>
      <pc:sldChg chg="addSp delSp modSp add del ord replId">
        <pc:chgData name="alessandra.feliciotti" userId="S::alessandra.feliciotti_mindearth.ch#ext#@solenix.onmicrosoft.com::69df1364-1f1f-4de8-af2b-809054a41efa" providerId="AD" clId="Web-{990680CB-39AF-C59E-4993-9660057468D4}" dt="2024-06-25T07:41:46.990" v="1046"/>
        <pc:sldMkLst>
          <pc:docMk/>
          <pc:sldMk cId="2386150125" sldId="489"/>
        </pc:sldMkLst>
        <pc:spChg chg="add mod">
          <ac:chgData name="alessandra.feliciotti" userId="S::alessandra.feliciotti_mindearth.ch#ext#@solenix.onmicrosoft.com::69df1364-1f1f-4de8-af2b-809054a41efa" providerId="AD" clId="Web-{990680CB-39AF-C59E-4993-9660057468D4}" dt="2024-06-25T07:29:38.606" v="1033" actId="14100"/>
          <ac:spMkLst>
            <pc:docMk/>
            <pc:sldMk cId="2386150125" sldId="489"/>
            <ac:spMk id="2" creationId="{2C1C24E7-5B55-7720-220B-4FE42680A6A4}"/>
          </ac:spMkLst>
        </pc:spChg>
        <pc:spChg chg="add del mod">
          <ac:chgData name="alessandra.feliciotti" userId="S::alessandra.feliciotti_mindearth.ch#ext#@solenix.onmicrosoft.com::69df1364-1f1f-4de8-af2b-809054a41efa" providerId="AD" clId="Web-{990680CB-39AF-C59E-4993-9660057468D4}" dt="2024-06-24T16:23:24.680" v="739"/>
          <ac:spMkLst>
            <pc:docMk/>
            <pc:sldMk cId="2386150125" sldId="489"/>
            <ac:spMk id="2" creationId="{2D3553E6-B44D-CC7E-DB5D-169CDF72AA5E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4T15:52:38.175" v="13"/>
          <ac:spMkLst>
            <pc:docMk/>
            <pc:sldMk cId="2386150125" sldId="489"/>
            <ac:spMk id="4" creationId="{4DA7E6AE-689E-5385-6FB4-D0415666E2E1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4T15:52:38.175" v="12"/>
          <ac:spMkLst>
            <pc:docMk/>
            <pc:sldMk cId="2386150125" sldId="489"/>
            <ac:spMk id="5" creationId="{CA89A6F4-DE2D-53B6-F4D8-B301D817622F}"/>
          </ac:spMkLst>
        </pc:spChg>
        <pc:spChg chg="add">
          <ac:chgData name="alessandra.feliciotti" userId="S::alessandra.feliciotti_mindearth.ch#ext#@solenix.onmicrosoft.com::69df1364-1f1f-4de8-af2b-809054a41efa" providerId="AD" clId="Web-{990680CB-39AF-C59E-4993-9660057468D4}" dt="2024-06-24T16:06:32.762" v="289"/>
          <ac:spMkLst>
            <pc:docMk/>
            <pc:sldMk cId="2386150125" sldId="489"/>
            <ac:spMk id="7" creationId="{6B2CA910-5A1F-D5FD-621F-2BCB46C441BB}"/>
          </ac:spMkLst>
        </pc:spChg>
        <pc:spChg chg="add">
          <ac:chgData name="alessandra.feliciotti" userId="S::alessandra.feliciotti_mindearth.ch#ext#@solenix.onmicrosoft.com::69df1364-1f1f-4de8-af2b-809054a41efa" providerId="AD" clId="Web-{990680CB-39AF-C59E-4993-9660057468D4}" dt="2024-06-24T16:06:32.762" v="289"/>
          <ac:spMkLst>
            <pc:docMk/>
            <pc:sldMk cId="2386150125" sldId="489"/>
            <ac:spMk id="8" creationId="{50C2FAE7-FF14-4072-78D6-ED63E18F5F97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4T15:52:38.175" v="11"/>
          <ac:spMkLst>
            <pc:docMk/>
            <pc:sldMk cId="2386150125" sldId="489"/>
            <ac:spMk id="10" creationId="{94993725-5B5E-0E27-452A-58046B067260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4T15:52:38.175" v="10"/>
          <ac:spMkLst>
            <pc:docMk/>
            <pc:sldMk cId="2386150125" sldId="489"/>
            <ac:spMk id="11" creationId="{5B134B23-2EBB-41E7-ECB2-75886FE91A9E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4T15:52:38.175" v="9"/>
          <ac:spMkLst>
            <pc:docMk/>
            <pc:sldMk cId="2386150125" sldId="489"/>
            <ac:spMk id="12" creationId="{2E3A7C11-95E1-240A-0566-A532B79E1AC6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4T15:52:38.175" v="8"/>
          <ac:spMkLst>
            <pc:docMk/>
            <pc:sldMk cId="2386150125" sldId="489"/>
            <ac:spMk id="13" creationId="{348E0F48-C640-D4E6-E1CA-1312F96953B9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4T15:52:38.175" v="7"/>
          <ac:spMkLst>
            <pc:docMk/>
            <pc:sldMk cId="2386150125" sldId="489"/>
            <ac:spMk id="14" creationId="{10B8F91A-B9ED-3520-37FA-A5E917543D23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4T15:52:38.175" v="6"/>
          <ac:spMkLst>
            <pc:docMk/>
            <pc:sldMk cId="2386150125" sldId="489"/>
            <ac:spMk id="15" creationId="{82075969-573A-E6BF-52BE-C1471A359E95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4T15:52:38.175" v="5"/>
          <ac:spMkLst>
            <pc:docMk/>
            <pc:sldMk cId="2386150125" sldId="489"/>
            <ac:spMk id="16" creationId="{69AA6A18-825E-4EC8-629E-D04701D1BA12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4T15:52:38.175" v="4"/>
          <ac:spMkLst>
            <pc:docMk/>
            <pc:sldMk cId="2386150125" sldId="489"/>
            <ac:spMk id="17" creationId="{0D92394C-5B76-DEC9-D54C-06AA8F2FA893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4T15:52:38.175" v="3"/>
          <ac:spMkLst>
            <pc:docMk/>
            <pc:sldMk cId="2386150125" sldId="489"/>
            <ac:spMk id="18" creationId="{E3795437-F3CA-D0A6-2C74-F59FBAD63A3B}"/>
          </ac:spMkLst>
        </pc:spChg>
        <pc:spChg chg="add del">
          <ac:chgData name="alessandra.feliciotti" userId="S::alessandra.feliciotti_mindearth.ch#ext#@solenix.onmicrosoft.com::69df1364-1f1f-4de8-af2b-809054a41efa" providerId="AD" clId="Web-{990680CB-39AF-C59E-4993-9660057468D4}" dt="2024-06-24T16:09:08.483" v="330"/>
          <ac:spMkLst>
            <pc:docMk/>
            <pc:sldMk cId="2386150125" sldId="489"/>
            <ac:spMk id="19" creationId="{2D3553E6-B44D-CC7E-DB5D-169CDF72AA5E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6:23:13.883" v="734" actId="14100"/>
          <ac:spMkLst>
            <pc:docMk/>
            <pc:sldMk cId="2386150125" sldId="489"/>
            <ac:spMk id="22" creationId="{C6DFD4B7-0CDD-9CA8-2E5A-D1ED150553D3}"/>
          </ac:spMkLst>
        </pc:spChg>
        <pc:spChg chg="add del mod">
          <ac:chgData name="alessandra.feliciotti" userId="S::alessandra.feliciotti_mindearth.ch#ext#@solenix.onmicrosoft.com::69df1364-1f1f-4de8-af2b-809054a41efa" providerId="AD" clId="Web-{990680CB-39AF-C59E-4993-9660057468D4}" dt="2024-06-24T16:25:14.915" v="745"/>
          <ac:spMkLst>
            <pc:docMk/>
            <pc:sldMk cId="2386150125" sldId="489"/>
            <ac:spMk id="24" creationId="{D317FA8E-E8FC-10EB-4524-A61A47C404C4}"/>
          </ac:spMkLst>
        </pc:spChg>
        <pc:grpChg chg="add del mod">
          <ac:chgData name="alessandra.feliciotti" userId="S::alessandra.feliciotti_mindearth.ch#ext#@solenix.onmicrosoft.com::69df1364-1f1f-4de8-af2b-809054a41efa" providerId="AD" clId="Web-{990680CB-39AF-C59E-4993-9660057468D4}" dt="2024-06-24T16:07:19.325" v="308"/>
          <ac:grpSpMkLst>
            <pc:docMk/>
            <pc:sldMk cId="2386150125" sldId="489"/>
            <ac:grpSpMk id="3" creationId="{8C354A68-A98D-F98A-521B-00D2B1EA6721}"/>
          </ac:grpSpMkLst>
        </pc:grpChg>
        <pc:picChg chg="add">
          <ac:chgData name="alessandra.feliciotti" userId="S::alessandra.feliciotti_mindearth.ch#ext#@solenix.onmicrosoft.com::69df1364-1f1f-4de8-af2b-809054a41efa" providerId="AD" clId="Web-{990680CB-39AF-C59E-4993-9660057468D4}" dt="2024-06-24T16:06:32.762" v="289"/>
          <ac:picMkLst>
            <pc:docMk/>
            <pc:sldMk cId="2386150125" sldId="489"/>
            <ac:picMk id="6" creationId="{010829CE-5C3E-FC5C-2238-7FA35AFB13DB}"/>
          </ac:picMkLst>
        </pc:picChg>
        <pc:picChg chg="add del mod modCrop">
          <ac:chgData name="alessandra.feliciotti" userId="S::alessandra.feliciotti_mindearth.ch#ext#@solenix.onmicrosoft.com::69df1364-1f1f-4de8-af2b-809054a41efa" providerId="AD" clId="Web-{990680CB-39AF-C59E-4993-9660057468D4}" dt="2024-06-24T16:09:29.795" v="339"/>
          <ac:picMkLst>
            <pc:docMk/>
            <pc:sldMk cId="2386150125" sldId="489"/>
            <ac:picMk id="9" creationId="{FB84EDC4-F859-C72F-9AD6-B790C9A2BE39}"/>
          </ac:picMkLst>
        </pc:picChg>
        <pc:picChg chg="add del mod">
          <ac:chgData name="alessandra.feliciotti" userId="S::alessandra.feliciotti_mindearth.ch#ext#@solenix.onmicrosoft.com::69df1364-1f1f-4de8-af2b-809054a41efa" providerId="AD" clId="Web-{990680CB-39AF-C59E-4993-9660057468D4}" dt="2024-06-24T16:10:50.718" v="356"/>
          <ac:picMkLst>
            <pc:docMk/>
            <pc:sldMk cId="2386150125" sldId="489"/>
            <ac:picMk id="20" creationId="{3D67F888-34DB-9D71-8DE6-A9B548994A96}"/>
          </ac:picMkLst>
        </pc:picChg>
        <pc:picChg chg="add del mod">
          <ac:chgData name="alessandra.feliciotti" userId="S::alessandra.feliciotti_mindearth.ch#ext#@solenix.onmicrosoft.com::69df1364-1f1f-4de8-af2b-809054a41efa" providerId="AD" clId="Web-{990680CB-39AF-C59E-4993-9660057468D4}" dt="2024-06-24T16:10:52.359" v="358"/>
          <ac:picMkLst>
            <pc:docMk/>
            <pc:sldMk cId="2386150125" sldId="489"/>
            <ac:picMk id="21" creationId="{514A4EA5-2285-5AF9-7317-BF9EDDE6C96D}"/>
          </ac:picMkLst>
        </pc:picChg>
        <pc:picChg chg="add del mod">
          <ac:chgData name="alessandra.feliciotti" userId="S::alessandra.feliciotti_mindearth.ch#ext#@solenix.onmicrosoft.com::69df1364-1f1f-4de8-af2b-809054a41efa" providerId="AD" clId="Web-{990680CB-39AF-C59E-4993-9660057468D4}" dt="2024-06-24T16:25:25.244" v="748"/>
          <ac:picMkLst>
            <pc:docMk/>
            <pc:sldMk cId="2386150125" sldId="489"/>
            <ac:picMk id="23" creationId="{0EE137AD-A46D-5967-6B90-ACEB55CB76AA}"/>
          </ac:picMkLst>
        </pc:picChg>
        <pc:picChg chg="add mod">
          <ac:chgData name="alessandra.feliciotti" userId="S::alessandra.feliciotti_mindearth.ch#ext#@solenix.onmicrosoft.com::69df1364-1f1f-4de8-af2b-809054a41efa" providerId="AD" clId="Web-{990680CB-39AF-C59E-4993-9660057468D4}" dt="2024-06-25T07:29:20.418" v="1026" actId="1076"/>
          <ac:picMkLst>
            <pc:docMk/>
            <pc:sldMk cId="2386150125" sldId="489"/>
            <ac:picMk id="25" creationId="{EAED88C6-A099-DCEE-5943-73633ACC720F}"/>
          </ac:picMkLst>
        </pc:picChg>
      </pc:sldChg>
      <pc:sldChg chg="modSp add del replId">
        <pc:chgData name="alessandra.feliciotti" userId="S::alessandra.feliciotti_mindearth.ch#ext#@solenix.onmicrosoft.com::69df1364-1f1f-4de8-af2b-809054a41efa" providerId="AD" clId="Web-{990680CB-39AF-C59E-4993-9660057468D4}" dt="2024-06-24T16:06:25.653" v="287"/>
        <pc:sldMkLst>
          <pc:docMk/>
          <pc:sldMk cId="1448004785" sldId="490"/>
        </pc:sldMkLst>
        <pc:spChg chg="mod">
          <ac:chgData name="alessandra.feliciotti" userId="S::alessandra.feliciotti_mindearth.ch#ext#@solenix.onmicrosoft.com::69df1364-1f1f-4de8-af2b-809054a41efa" providerId="AD" clId="Web-{990680CB-39AF-C59E-4993-9660057468D4}" dt="2024-06-24T15:57:11.303" v="56" actId="20577"/>
          <ac:spMkLst>
            <pc:docMk/>
            <pc:sldMk cId="1448004785" sldId="490"/>
            <ac:spMk id="22" creationId="{C6DFD4B7-0CDD-9CA8-2E5A-D1ED150553D3}"/>
          </ac:spMkLst>
        </pc:spChg>
      </pc:sldChg>
      <pc:sldChg chg="addSp delSp modSp add replId">
        <pc:chgData name="alessandra.feliciotti" userId="S::alessandra.feliciotti_mindearth.ch#ext#@solenix.onmicrosoft.com::69df1364-1f1f-4de8-af2b-809054a41efa" providerId="AD" clId="Web-{990680CB-39AF-C59E-4993-9660057468D4}" dt="2024-06-24T15:59:38.211" v="79" actId="20577"/>
        <pc:sldMkLst>
          <pc:docMk/>
          <pc:sldMk cId="1626393543" sldId="491"/>
        </pc:sldMkLst>
        <pc:spChg chg="del">
          <ac:chgData name="alessandra.feliciotti" userId="S::alessandra.feliciotti_mindearth.ch#ext#@solenix.onmicrosoft.com::69df1364-1f1f-4de8-af2b-809054a41efa" providerId="AD" clId="Web-{990680CB-39AF-C59E-4993-9660057468D4}" dt="2024-06-24T15:59:29.742" v="73"/>
          <ac:spMkLst>
            <pc:docMk/>
            <pc:sldMk cId="1626393543" sldId="491"/>
            <ac:spMk id="2" creationId="{6A9AF0C8-BA87-CB83-597E-96CCA3608F2A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5:59:38.211" v="79" actId="20577"/>
          <ac:spMkLst>
            <pc:docMk/>
            <pc:sldMk cId="1626393543" sldId="491"/>
            <ac:spMk id="8" creationId="{FA5602A4-55F7-01D9-6835-C16C75AE66D1}"/>
          </ac:spMkLst>
        </pc:spChg>
        <pc:picChg chg="del">
          <ac:chgData name="alessandra.feliciotti" userId="S::alessandra.feliciotti_mindearth.ch#ext#@solenix.onmicrosoft.com::69df1364-1f1f-4de8-af2b-809054a41efa" providerId="AD" clId="Web-{990680CB-39AF-C59E-4993-9660057468D4}" dt="2024-06-24T15:59:26.929" v="72"/>
          <ac:picMkLst>
            <pc:docMk/>
            <pc:sldMk cId="1626393543" sldId="491"/>
            <ac:picMk id="3" creationId="{11B2C261-26AD-E65C-F355-0CD70CC749B5}"/>
          </ac:picMkLst>
        </pc:picChg>
        <pc:picChg chg="add mod">
          <ac:chgData name="alessandra.feliciotti" userId="S::alessandra.feliciotti_mindearth.ch#ext#@solenix.onmicrosoft.com::69df1364-1f1f-4de8-af2b-809054a41efa" providerId="AD" clId="Web-{990680CB-39AF-C59E-4993-9660057468D4}" dt="2024-06-24T15:59:30.445" v="75" actId="1076"/>
          <ac:picMkLst>
            <pc:docMk/>
            <pc:sldMk cId="1626393543" sldId="491"/>
            <ac:picMk id="4" creationId="{32626C54-E575-30F6-C621-4733FF9A4174}"/>
          </ac:picMkLst>
        </pc:picChg>
      </pc:sldChg>
      <pc:sldChg chg="addSp delSp add del replId">
        <pc:chgData name="alessandra.feliciotti" userId="S::alessandra.feliciotti_mindearth.ch#ext#@solenix.onmicrosoft.com::69df1364-1f1f-4de8-af2b-809054a41efa" providerId="AD" clId="Web-{990680CB-39AF-C59E-4993-9660057468D4}" dt="2024-06-24T16:06:09.278" v="279"/>
        <pc:sldMkLst>
          <pc:docMk/>
          <pc:sldMk cId="2874715053" sldId="492"/>
        </pc:sldMkLst>
        <pc:spChg chg="del">
          <ac:chgData name="alessandra.feliciotti" userId="S::alessandra.feliciotti_mindearth.ch#ext#@solenix.onmicrosoft.com::69df1364-1f1f-4de8-af2b-809054a41efa" providerId="AD" clId="Web-{990680CB-39AF-C59E-4993-9660057468D4}" dt="2024-06-24T16:06:01.840" v="275"/>
          <ac:spMkLst>
            <pc:docMk/>
            <pc:sldMk cId="2874715053" sldId="492"/>
            <ac:spMk id="2" creationId="{2D3553E6-B44D-CC7E-DB5D-169CDF72AA5E}"/>
          </ac:spMkLst>
        </pc:spChg>
        <pc:spChg chg="add">
          <ac:chgData name="alessandra.feliciotti" userId="S::alessandra.feliciotti_mindearth.ch#ext#@solenix.onmicrosoft.com::69df1364-1f1f-4de8-af2b-809054a41efa" providerId="AD" clId="Web-{990680CB-39AF-C59E-4993-9660057468D4}" dt="2024-06-24T16:06:02.215" v="277"/>
          <ac:spMkLst>
            <pc:docMk/>
            <pc:sldMk cId="2874715053" sldId="492"/>
            <ac:spMk id="3" creationId="{E94D4BA0-575A-F7BC-A2DE-F85C0B212E86}"/>
          </ac:spMkLst>
        </pc:spChg>
        <pc:spChg chg="add">
          <ac:chgData name="alessandra.feliciotti" userId="S::alessandra.feliciotti_mindearth.ch#ext#@solenix.onmicrosoft.com::69df1364-1f1f-4de8-af2b-809054a41efa" providerId="AD" clId="Web-{990680CB-39AF-C59E-4993-9660057468D4}" dt="2024-06-24T16:06:02.215" v="277"/>
          <ac:spMkLst>
            <pc:docMk/>
            <pc:sldMk cId="2874715053" sldId="492"/>
            <ac:spMk id="4" creationId="{7EA2F91B-9FC4-22DF-2135-D1F9F20A9651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4T16:06:01.840" v="276"/>
          <ac:spMkLst>
            <pc:docMk/>
            <pc:sldMk cId="2874715053" sldId="492"/>
            <ac:spMk id="22" creationId="{C6DFD4B7-0CDD-9CA8-2E5A-D1ED150553D3}"/>
          </ac:spMkLst>
        </pc:spChg>
      </pc:sldChg>
      <pc:sldChg chg="delSp modSp add del replId">
        <pc:chgData name="alessandra.feliciotti" userId="S::alessandra.feliciotti_mindearth.ch#ext#@solenix.onmicrosoft.com::69df1364-1f1f-4de8-af2b-809054a41efa" providerId="AD" clId="Web-{990680CB-39AF-C59E-4993-9660057468D4}" dt="2024-06-24T16:13:46.533" v="364"/>
        <pc:sldMkLst>
          <pc:docMk/>
          <pc:sldMk cId="4148026476" sldId="492"/>
        </pc:sldMkLst>
        <pc:spChg chg="del">
          <ac:chgData name="alessandra.feliciotti" userId="S::alessandra.feliciotti_mindearth.ch#ext#@solenix.onmicrosoft.com::69df1364-1f1f-4de8-af2b-809054a41efa" providerId="AD" clId="Web-{990680CB-39AF-C59E-4993-9660057468D4}" dt="2024-06-24T16:07:10.044" v="304"/>
          <ac:spMkLst>
            <pc:docMk/>
            <pc:sldMk cId="4148026476" sldId="492"/>
            <ac:spMk id="2" creationId="{2D3553E6-B44D-CC7E-DB5D-169CDF72AA5E}"/>
          </ac:spMkLst>
        </pc:spChg>
        <pc:grpChg chg="mod">
          <ac:chgData name="alessandra.feliciotti" userId="S::alessandra.feliciotti_mindearth.ch#ext#@solenix.onmicrosoft.com::69df1364-1f1f-4de8-af2b-809054a41efa" providerId="AD" clId="Web-{990680CB-39AF-C59E-4993-9660057468D4}" dt="2024-06-24T16:07:18.060" v="307" actId="1076"/>
          <ac:grpSpMkLst>
            <pc:docMk/>
            <pc:sldMk cId="4148026476" sldId="492"/>
            <ac:grpSpMk id="3" creationId="{8C354A68-A98D-F98A-521B-00D2B1EA6721}"/>
          </ac:grpSpMkLst>
        </pc:grpChg>
      </pc:sldChg>
      <pc:sldChg chg="addSp delSp modSp add">
        <pc:chgData name="alessandra.feliciotti" userId="S::alessandra.feliciotti_mindearth.ch#ext#@solenix.onmicrosoft.com::69df1364-1f1f-4de8-af2b-809054a41efa" providerId="AD" clId="Web-{990680CB-39AF-C59E-4993-9660057468D4}" dt="2024-06-25T07:30:27.560" v="1044" actId="14100"/>
        <pc:sldMkLst>
          <pc:docMk/>
          <pc:sldMk cId="1975063566" sldId="493"/>
        </pc:sldMkLst>
        <pc:spChg chg="add del mod">
          <ac:chgData name="alessandra.feliciotti" userId="S::alessandra.feliciotti_mindearth.ch#ext#@solenix.onmicrosoft.com::69df1364-1f1f-4de8-af2b-809054a41efa" providerId="AD" clId="Web-{990680CB-39AF-C59E-4993-9660057468D4}" dt="2024-06-25T07:30:27.560" v="1044" actId="14100"/>
          <ac:spMkLst>
            <pc:docMk/>
            <pc:sldMk cId="1975063566" sldId="493"/>
            <ac:spMk id="2" creationId="{2D3553E6-B44D-CC7E-DB5D-169CDF72AA5E}"/>
          </ac:spMkLst>
        </pc:spChg>
        <pc:picChg chg="add del mod modCrop">
          <ac:chgData name="alessandra.feliciotti" userId="S::alessandra.feliciotti_mindearth.ch#ext#@solenix.onmicrosoft.com::69df1364-1f1f-4de8-af2b-809054a41efa" providerId="AD" clId="Web-{990680CB-39AF-C59E-4993-9660057468D4}" dt="2024-06-25T07:30:21.669" v="1042"/>
          <ac:picMkLst>
            <pc:docMk/>
            <pc:sldMk cId="1975063566" sldId="493"/>
            <ac:picMk id="3" creationId="{81E31884-3572-BF25-2E1C-41B2D601FCE0}"/>
          </ac:picMkLst>
        </pc:picChg>
        <pc:picChg chg="add mod">
          <ac:chgData name="alessandra.feliciotti" userId="S::alessandra.feliciotti_mindearth.ch#ext#@solenix.onmicrosoft.com::69df1364-1f1f-4de8-af2b-809054a41efa" providerId="AD" clId="Web-{990680CB-39AF-C59E-4993-9660057468D4}" dt="2024-06-25T07:30:24.825" v="1043" actId="14100"/>
          <ac:picMkLst>
            <pc:docMk/>
            <pc:sldMk cId="1975063566" sldId="493"/>
            <ac:picMk id="4" creationId="{0EE137AD-A46D-5967-6B90-ACEB55CB76AA}"/>
          </ac:picMkLst>
        </pc:picChg>
      </pc:sldChg>
      <pc:sldChg chg="add del replId">
        <pc:chgData name="alessandra.feliciotti" userId="S::alessandra.feliciotti_mindearth.ch#ext#@solenix.onmicrosoft.com::69df1364-1f1f-4de8-af2b-809054a41efa" providerId="AD" clId="Web-{990680CB-39AF-C59E-4993-9660057468D4}" dt="2024-06-24T16:09:27.295" v="337"/>
        <pc:sldMkLst>
          <pc:docMk/>
          <pc:sldMk cId="3197828878" sldId="493"/>
        </pc:sldMkLst>
      </pc:sldChg>
      <pc:sldChg chg="delSp add del replId">
        <pc:chgData name="alessandra.feliciotti" userId="S::alessandra.feliciotti_mindearth.ch#ext#@solenix.onmicrosoft.com::69df1364-1f1f-4de8-af2b-809054a41efa" providerId="AD" clId="Web-{990680CB-39AF-C59E-4993-9660057468D4}" dt="2024-06-24T16:26:27.369" v="781"/>
        <pc:sldMkLst>
          <pc:docMk/>
          <pc:sldMk cId="137769091" sldId="494"/>
        </pc:sldMkLst>
        <pc:spChg chg="del">
          <ac:chgData name="alessandra.feliciotti" userId="S::alessandra.feliciotti_mindearth.ch#ext#@solenix.onmicrosoft.com::69df1364-1f1f-4de8-af2b-809054a41efa" providerId="AD" clId="Web-{990680CB-39AF-C59E-4993-9660057468D4}" dt="2024-06-24T16:22:23.023" v="711"/>
          <ac:spMkLst>
            <pc:docMk/>
            <pc:sldMk cId="137769091" sldId="494"/>
            <ac:spMk id="2" creationId="{6A9AF0C8-BA87-CB83-597E-96CCA3608F2A}"/>
          </ac:spMkLst>
        </pc:spChg>
        <pc:picChg chg="del">
          <ac:chgData name="alessandra.feliciotti" userId="S::alessandra.feliciotti_mindearth.ch#ext#@solenix.onmicrosoft.com::69df1364-1f1f-4de8-af2b-809054a41efa" providerId="AD" clId="Web-{990680CB-39AF-C59E-4993-9660057468D4}" dt="2024-06-24T16:22:22.242" v="710"/>
          <ac:picMkLst>
            <pc:docMk/>
            <pc:sldMk cId="137769091" sldId="494"/>
            <ac:picMk id="3" creationId="{11B2C261-26AD-E65C-F355-0CD70CC749B5}"/>
          </ac:picMkLst>
        </pc:picChg>
      </pc:sldChg>
      <pc:sldChg chg="addSp delSp modSp add replId">
        <pc:chgData name="alessandra.feliciotti" userId="S::alessandra.feliciotti_mindearth.ch#ext#@solenix.onmicrosoft.com::69df1364-1f1f-4de8-af2b-809054a41efa" providerId="AD" clId="Web-{990680CB-39AF-C59E-4993-9660057468D4}" dt="2024-06-25T07:48:46.589" v="1162" actId="20577"/>
        <pc:sldMkLst>
          <pc:docMk/>
          <pc:sldMk cId="2613833301" sldId="495"/>
        </pc:sldMkLst>
        <pc:spChg chg="mod">
          <ac:chgData name="alessandra.feliciotti" userId="S::alessandra.feliciotti_mindearth.ch#ext#@solenix.onmicrosoft.com::69df1364-1f1f-4de8-af2b-809054a41efa" providerId="AD" clId="Web-{990680CB-39AF-C59E-4993-9660057468D4}" dt="2024-06-25T07:48:46.589" v="1162" actId="20577"/>
          <ac:spMkLst>
            <pc:docMk/>
            <pc:sldMk cId="2613833301" sldId="495"/>
            <ac:spMk id="7" creationId="{527C894E-327F-9CDB-67ED-674DC2688420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9:24:32.363" v="997" actId="20577"/>
          <ac:spMkLst>
            <pc:docMk/>
            <pc:sldMk cId="2613833301" sldId="495"/>
            <ac:spMk id="8" creationId="{FA5602A4-55F7-01D9-6835-C16C75AE66D1}"/>
          </ac:spMkLst>
        </pc:spChg>
        <pc:picChg chg="add mod modCrop">
          <ac:chgData name="alessandra.feliciotti" userId="S::alessandra.feliciotti_mindearth.ch#ext#@solenix.onmicrosoft.com::69df1364-1f1f-4de8-af2b-809054a41efa" providerId="AD" clId="Web-{990680CB-39AF-C59E-4993-9660057468D4}" dt="2024-06-24T16:27:01.042" v="795" actId="1076"/>
          <ac:picMkLst>
            <pc:docMk/>
            <pc:sldMk cId="2613833301" sldId="495"/>
            <ac:picMk id="2" creationId="{0549D528-807A-204B-2EF5-90E5F440A4EE}"/>
          </ac:picMkLst>
        </pc:picChg>
        <pc:picChg chg="del">
          <ac:chgData name="alessandra.feliciotti" userId="S::alessandra.feliciotti_mindearth.ch#ext#@solenix.onmicrosoft.com::69df1364-1f1f-4de8-af2b-809054a41efa" providerId="AD" clId="Web-{990680CB-39AF-C59E-4993-9660057468D4}" dt="2024-06-24T16:25:54.822" v="757"/>
          <ac:picMkLst>
            <pc:docMk/>
            <pc:sldMk cId="2613833301" sldId="495"/>
            <ac:picMk id="5" creationId="{71F77C14-8AB2-A7A8-939C-5C0C4820495B}"/>
          </ac:picMkLst>
        </pc:picChg>
        <pc:picChg chg="del">
          <ac:chgData name="alessandra.feliciotti" userId="S::alessandra.feliciotti_mindearth.ch#ext#@solenix.onmicrosoft.com::69df1364-1f1f-4de8-af2b-809054a41efa" providerId="AD" clId="Web-{990680CB-39AF-C59E-4993-9660057468D4}" dt="2024-06-24T16:25:54.822" v="756"/>
          <ac:picMkLst>
            <pc:docMk/>
            <pc:sldMk cId="2613833301" sldId="495"/>
            <ac:picMk id="6" creationId="{FFB3E16E-0ABB-76D4-D8A0-E8FD7228039B}"/>
          </ac:picMkLst>
        </pc:picChg>
      </pc:sldChg>
      <pc:sldChg chg="delSp add del replId">
        <pc:chgData name="alessandra.feliciotti" userId="S::alessandra.feliciotti_mindearth.ch#ext#@solenix.onmicrosoft.com::69df1364-1f1f-4de8-af2b-809054a41efa" providerId="AD" clId="Web-{990680CB-39AF-C59E-4993-9660057468D4}" dt="2024-06-25T07:30:16.778" v="1039"/>
        <pc:sldMkLst>
          <pc:docMk/>
          <pc:sldMk cId="573465713" sldId="496"/>
        </pc:sldMkLst>
        <pc:picChg chg="del">
          <ac:chgData name="alessandra.feliciotti" userId="S::alessandra.feliciotti_mindearth.ch#ext#@solenix.onmicrosoft.com::69df1364-1f1f-4de8-af2b-809054a41efa" providerId="AD" clId="Web-{990680CB-39AF-C59E-4993-9660057468D4}" dt="2024-06-25T07:30:14.294" v="1038"/>
          <ac:picMkLst>
            <pc:docMk/>
            <pc:sldMk cId="573465713" sldId="496"/>
            <ac:picMk id="23" creationId="{0EE137AD-A46D-5967-6B90-ACEB55CB76AA}"/>
          </ac:picMkLst>
        </pc:picChg>
      </pc:sldChg>
      <pc:sldChg chg="addSp delSp modSp add del">
        <pc:chgData name="alessandra.feliciotti" userId="S::alessandra.feliciotti_mindearth.ch#ext#@solenix.onmicrosoft.com::69df1364-1f1f-4de8-af2b-809054a41efa" providerId="AD" clId="Web-{990680CB-39AF-C59E-4993-9660057468D4}" dt="2024-06-24T16:29:52.044" v="973"/>
        <pc:sldMkLst>
          <pc:docMk/>
          <pc:sldMk cId="494965999" sldId="497"/>
        </pc:sldMkLst>
        <pc:spChg chg="add del">
          <ac:chgData name="alessandra.feliciotti" userId="S::alessandra.feliciotti_mindearth.ch#ext#@solenix.onmicrosoft.com::69df1364-1f1f-4de8-af2b-809054a41efa" providerId="AD" clId="Web-{990680CB-39AF-C59E-4993-9660057468D4}" dt="2024-06-24T16:28:06.699" v="832"/>
          <ac:spMkLst>
            <pc:docMk/>
            <pc:sldMk cId="494965999" sldId="497"/>
            <ac:spMk id="3" creationId="{1C273706-1D57-9818-F42D-2D0A5941D9AB}"/>
          </ac:spMkLst>
        </pc:spChg>
        <pc:spChg chg="add del mod">
          <ac:chgData name="alessandra.feliciotti" userId="S::alessandra.feliciotti_mindearth.ch#ext#@solenix.onmicrosoft.com::69df1364-1f1f-4de8-af2b-809054a41efa" providerId="AD" clId="Web-{990680CB-39AF-C59E-4993-9660057468D4}" dt="2024-06-24T16:28:03.605" v="830"/>
          <ac:spMkLst>
            <pc:docMk/>
            <pc:sldMk cId="494965999" sldId="497"/>
            <ac:spMk id="8" creationId="{00F45ABF-6701-2979-4103-E5C3D377591D}"/>
          </ac:spMkLst>
        </pc:spChg>
        <pc:spChg chg="add del mod">
          <ac:chgData name="alessandra.feliciotti" userId="S::alessandra.feliciotti_mindearth.ch#ext#@solenix.onmicrosoft.com::69df1364-1f1f-4de8-af2b-809054a41efa" providerId="AD" clId="Web-{990680CB-39AF-C59E-4993-9660057468D4}" dt="2024-06-24T16:28:11.089" v="834"/>
          <ac:spMkLst>
            <pc:docMk/>
            <pc:sldMk cId="494965999" sldId="497"/>
            <ac:spMk id="10" creationId="{2CF7542B-B834-3BA8-2D94-8D5BBD997F22}"/>
          </ac:spMkLst>
        </pc:spChg>
        <pc:picChg chg="add del mod">
          <ac:chgData name="alessandra.feliciotti" userId="S::alessandra.feliciotti_mindearth.ch#ext#@solenix.onmicrosoft.com::69df1364-1f1f-4de8-af2b-809054a41efa" providerId="AD" clId="Web-{990680CB-39AF-C59E-4993-9660057468D4}" dt="2024-06-24T16:28:20.105" v="839"/>
          <ac:picMkLst>
            <pc:docMk/>
            <pc:sldMk cId="494965999" sldId="497"/>
            <ac:picMk id="6" creationId="{AA9ABEE6-76B1-8169-8EF2-1FEFFE5680D6}"/>
          </ac:picMkLst>
        </pc:picChg>
      </pc:sldChg>
      <pc:sldChg chg="add del replId">
        <pc:chgData name="alessandra.feliciotti" userId="S::alessandra.feliciotti_mindearth.ch#ext#@solenix.onmicrosoft.com::69df1364-1f1f-4de8-af2b-809054a41efa" providerId="AD" clId="Web-{990680CB-39AF-C59E-4993-9660057468D4}" dt="2024-06-24T16:26:04.854" v="759"/>
        <pc:sldMkLst>
          <pc:docMk/>
          <pc:sldMk cId="2105779482" sldId="497"/>
        </pc:sldMkLst>
      </pc:sldChg>
      <pc:sldChg chg="addSp delSp modSp add replId">
        <pc:chgData name="alessandra.feliciotti" userId="S::alessandra.feliciotti_mindearth.ch#ext#@solenix.onmicrosoft.com::69df1364-1f1f-4de8-af2b-809054a41efa" providerId="AD" clId="Web-{990680CB-39AF-C59E-4993-9660057468D4}" dt="2024-06-25T07:42:04.850" v="1050" actId="20577"/>
        <pc:sldMkLst>
          <pc:docMk/>
          <pc:sldMk cId="3667084296" sldId="498"/>
        </pc:sldMkLst>
        <pc:spChg chg="add mod">
          <ac:chgData name="alessandra.feliciotti" userId="S::alessandra.feliciotti_mindearth.ch#ext#@solenix.onmicrosoft.com::69df1364-1f1f-4de8-af2b-809054a41efa" providerId="AD" clId="Web-{990680CB-39AF-C59E-4993-9660057468D4}" dt="2024-06-25T07:42:04.850" v="1050" actId="20577"/>
          <ac:spMkLst>
            <pc:docMk/>
            <pc:sldMk cId="3667084296" sldId="498"/>
            <ac:spMk id="3" creationId="{1C273706-1D57-9818-F42D-2D0A5941D9AB}"/>
          </ac:spMkLst>
        </pc:spChg>
        <pc:spChg chg="add del mod">
          <ac:chgData name="alessandra.feliciotti" userId="S::alessandra.feliciotti_mindearth.ch#ext#@solenix.onmicrosoft.com::69df1364-1f1f-4de8-af2b-809054a41efa" providerId="AD" clId="Web-{990680CB-39AF-C59E-4993-9660057468D4}" dt="2024-06-24T16:28:18.621" v="838"/>
          <ac:spMkLst>
            <pc:docMk/>
            <pc:sldMk cId="3667084296" sldId="498"/>
            <ac:spMk id="7" creationId="{527C894E-327F-9CDB-67ED-674DC2688420}"/>
          </ac:spMkLst>
        </pc:spChg>
        <pc:spChg chg="mod">
          <ac:chgData name="alessandra.feliciotti" userId="S::alessandra.feliciotti_mindearth.ch#ext#@solenix.onmicrosoft.com::69df1364-1f1f-4de8-af2b-809054a41efa" providerId="AD" clId="Web-{990680CB-39AF-C59E-4993-9660057468D4}" dt="2024-06-24T16:29:56.778" v="975" actId="20577"/>
          <ac:spMkLst>
            <pc:docMk/>
            <pc:sldMk cId="3667084296" sldId="498"/>
            <ac:spMk id="8" creationId="{FA5602A4-55F7-01D9-6835-C16C75AE66D1}"/>
          </ac:spMkLst>
        </pc:spChg>
        <pc:picChg chg="add del">
          <ac:chgData name="alessandra.feliciotti" userId="S::alessandra.feliciotti_mindearth.ch#ext#@solenix.onmicrosoft.com::69df1364-1f1f-4de8-af2b-809054a41efa" providerId="AD" clId="Web-{990680CB-39AF-C59E-4993-9660057468D4}" dt="2024-06-24T16:28:09.152" v="833"/>
          <ac:picMkLst>
            <pc:docMk/>
            <pc:sldMk cId="3667084296" sldId="498"/>
            <ac:picMk id="2" creationId="{0549D528-807A-204B-2EF5-90E5F440A4EE}"/>
          </ac:picMkLst>
        </pc:picChg>
        <pc:picChg chg="add mod">
          <ac:chgData name="alessandra.feliciotti" userId="S::alessandra.feliciotti_mindearth.ch#ext#@solenix.onmicrosoft.com::69df1364-1f1f-4de8-af2b-809054a41efa" providerId="AD" clId="Web-{990680CB-39AF-C59E-4993-9660057468D4}" dt="2024-06-24T16:29:50.434" v="972" actId="14100"/>
          <ac:picMkLst>
            <pc:docMk/>
            <pc:sldMk cId="3667084296" sldId="498"/>
            <ac:picMk id="4" creationId="{79724A28-9CE7-265F-67EA-D5732402431D}"/>
          </ac:picMkLst>
        </pc:picChg>
      </pc:sldChg>
      <pc:sldChg chg="addSp delSp modSp add replId">
        <pc:chgData name="alessandra.feliciotti" userId="S::alessandra.feliciotti_mindearth.ch#ext#@solenix.onmicrosoft.com::69df1364-1f1f-4de8-af2b-809054a41efa" providerId="AD" clId="Web-{990680CB-39AF-C59E-4993-9660057468D4}" dt="2024-06-25T07:47:50.292" v="1137" actId="14100"/>
        <pc:sldMkLst>
          <pc:docMk/>
          <pc:sldMk cId="3457782165" sldId="499"/>
        </pc:sldMkLst>
        <pc:spChg chg="del">
          <ac:chgData name="alessandra.feliciotti" userId="S::alessandra.feliciotti_mindearth.ch#ext#@solenix.onmicrosoft.com::69df1364-1f1f-4de8-af2b-809054a41efa" providerId="AD" clId="Web-{990680CB-39AF-C59E-4993-9660057468D4}" dt="2024-06-25T07:22:49.241" v="1003"/>
          <ac:spMkLst>
            <pc:docMk/>
            <pc:sldMk cId="3457782165" sldId="499"/>
            <ac:spMk id="2" creationId="{6A9AF0C8-BA87-CB83-597E-96CCA3608F2A}"/>
          </ac:spMkLst>
        </pc:spChg>
        <pc:spChg chg="add mod">
          <ac:chgData name="alessandra.feliciotti" userId="S::alessandra.feliciotti_mindearth.ch#ext#@solenix.onmicrosoft.com::69df1364-1f1f-4de8-af2b-809054a41efa" providerId="AD" clId="Web-{990680CB-39AF-C59E-4993-9660057468D4}" dt="2024-06-25T07:24:27.617" v="1013" actId="20577"/>
          <ac:spMkLst>
            <pc:docMk/>
            <pc:sldMk cId="3457782165" sldId="499"/>
            <ac:spMk id="4" creationId="{8AF98B8F-49D6-E1B2-5FBE-7C11D410976A}"/>
          </ac:spMkLst>
        </pc:spChg>
        <pc:spChg chg="add mod">
          <ac:chgData name="alessandra.feliciotti" userId="S::alessandra.feliciotti_mindearth.ch#ext#@solenix.onmicrosoft.com::69df1364-1f1f-4de8-af2b-809054a41efa" providerId="AD" clId="Web-{990680CB-39AF-C59E-4993-9660057468D4}" dt="2024-06-25T07:47:50.292" v="1137" actId="14100"/>
          <ac:spMkLst>
            <pc:docMk/>
            <pc:sldMk cId="3457782165" sldId="499"/>
            <ac:spMk id="6" creationId="{3E7E9BA1-6F58-9FE6-CD49-CF2A8C49586E}"/>
          </ac:spMkLst>
        </pc:spChg>
        <pc:spChg chg="del">
          <ac:chgData name="alessandra.feliciotti" userId="S::alessandra.feliciotti_mindearth.ch#ext#@solenix.onmicrosoft.com::69df1364-1f1f-4de8-af2b-809054a41efa" providerId="AD" clId="Web-{990680CB-39AF-C59E-4993-9660057468D4}" dt="2024-06-25T07:23:45.617" v="1006"/>
          <ac:spMkLst>
            <pc:docMk/>
            <pc:sldMk cId="3457782165" sldId="499"/>
            <ac:spMk id="8" creationId="{FA5602A4-55F7-01D9-6835-C16C75AE66D1}"/>
          </ac:spMkLst>
        </pc:spChg>
        <pc:picChg chg="del">
          <ac:chgData name="alessandra.feliciotti" userId="S::alessandra.feliciotti_mindearth.ch#ext#@solenix.onmicrosoft.com::69df1364-1f1f-4de8-af2b-809054a41efa" providerId="AD" clId="Web-{990680CB-39AF-C59E-4993-9660057468D4}" dt="2024-06-25T07:22:49.241" v="1002"/>
          <ac:picMkLst>
            <pc:docMk/>
            <pc:sldMk cId="3457782165" sldId="499"/>
            <ac:picMk id="3" creationId="{11B2C261-26AD-E65C-F355-0CD70CC749B5}"/>
          </ac:picMkLst>
        </pc:picChg>
        <pc:picChg chg="add del mod">
          <ac:chgData name="alessandra.feliciotti" userId="S::alessandra.feliciotti_mindearth.ch#ext#@solenix.onmicrosoft.com::69df1364-1f1f-4de8-af2b-809054a41efa" providerId="AD" clId="Web-{990680CB-39AF-C59E-4993-9660057468D4}" dt="2024-06-25T07:47:40.370" v="1131"/>
          <ac:picMkLst>
            <pc:docMk/>
            <pc:sldMk cId="3457782165" sldId="499"/>
            <ac:picMk id="5" creationId="{066893C8-FE10-253B-BDBE-89F1A982EA23}"/>
          </ac:picMkLst>
        </pc:picChg>
        <pc:picChg chg="add mod">
          <ac:chgData name="alessandra.feliciotti" userId="S::alessandra.feliciotti_mindearth.ch#ext#@solenix.onmicrosoft.com::69df1364-1f1f-4de8-af2b-809054a41efa" providerId="AD" clId="Web-{990680CB-39AF-C59E-4993-9660057468D4}" dt="2024-06-25T07:47:45.651" v="1135" actId="1076"/>
          <ac:picMkLst>
            <pc:docMk/>
            <pc:sldMk cId="3457782165" sldId="499"/>
            <ac:picMk id="7" creationId="{9779EACB-8F61-6312-ED69-5CCA710D18F4}"/>
          </ac:picMkLst>
        </pc:picChg>
      </pc:sldChg>
      <pc:sldMasterChg chg="addSldLayout">
        <pc:chgData name="alessandra.feliciotti" userId="S::alessandra.feliciotti_mindearth.ch#ext#@solenix.onmicrosoft.com::69df1364-1f1f-4de8-af2b-809054a41efa" providerId="AD" clId="Web-{990680CB-39AF-C59E-4993-9660057468D4}" dt="2024-06-24T15:58:01.225" v="63"/>
        <pc:sldMasterMkLst>
          <pc:docMk/>
          <pc:sldMasterMk cId="0" sldId="2147483662"/>
        </pc:sldMasterMkLst>
        <pc:sldLayoutChg chg="add replId">
          <pc:chgData name="alessandra.feliciotti" userId="S::alessandra.feliciotti_mindearth.ch#ext#@solenix.onmicrosoft.com::69df1364-1f1f-4de8-af2b-809054a41efa" providerId="AD" clId="Web-{990680CB-39AF-C59E-4993-9660057468D4}" dt="2024-06-24T15:58:01.225" v="63"/>
          <pc:sldLayoutMkLst>
            <pc:docMk/>
            <pc:sldMasterMk cId="0" sldId="2147483662"/>
            <pc:sldLayoutMk cId="3626868648" sldId="2147483663"/>
          </pc:sldLayoutMkLst>
        </pc:sldLayoutChg>
      </pc:sldMasterChg>
    </pc:docChg>
  </pc:docChgLst>
  <pc:docChgLst>
    <pc:chgData name="Simone Fratini" userId="S::simone.fratini@solenix.ch::da753cac-8b17-45d0-ac06-de6e2344ff06" providerId="AD" clId="Web-{0A4D0597-1D21-5C77-BEA9-207048BEE681}"/>
    <pc:docChg chg="addSld delSld">
      <pc:chgData name="Simone Fratini" userId="S::simone.fratini@solenix.ch::da753cac-8b17-45d0-ac06-de6e2344ff06" providerId="AD" clId="Web-{0A4D0597-1D21-5C77-BEA9-207048BEE681}" dt="2024-06-24T13:42:21.164" v="36"/>
      <pc:docMkLst>
        <pc:docMk/>
      </pc:docMkLst>
      <pc:sldChg chg="del">
        <pc:chgData name="Simone Fratini" userId="S::simone.fratini@solenix.ch::da753cac-8b17-45d0-ac06-de6e2344ff06" providerId="AD" clId="Web-{0A4D0597-1D21-5C77-BEA9-207048BEE681}" dt="2024-06-24T13:42:21.164" v="36"/>
        <pc:sldMkLst>
          <pc:docMk/>
          <pc:sldMk cId="2571832688" sldId="273"/>
        </pc:sldMkLst>
      </pc:sldChg>
      <pc:sldChg chg="del">
        <pc:chgData name="Simone Fratini" userId="S::simone.fratini@solenix.ch::da753cac-8b17-45d0-ac06-de6e2344ff06" providerId="AD" clId="Web-{0A4D0597-1D21-5C77-BEA9-207048BEE681}" dt="2024-06-24T13:42:21.164" v="35"/>
        <pc:sldMkLst>
          <pc:docMk/>
          <pc:sldMk cId="2931738570" sldId="274"/>
        </pc:sldMkLst>
      </pc:sldChg>
      <pc:sldChg chg="del">
        <pc:chgData name="Simone Fratini" userId="S::simone.fratini@solenix.ch::da753cac-8b17-45d0-ac06-de6e2344ff06" providerId="AD" clId="Web-{0A4D0597-1D21-5C77-BEA9-207048BEE681}" dt="2024-06-24T13:42:21.148" v="25"/>
        <pc:sldMkLst>
          <pc:docMk/>
          <pc:sldMk cId="2789088771" sldId="275"/>
        </pc:sldMkLst>
      </pc:sldChg>
      <pc:sldChg chg="del">
        <pc:chgData name="Simone Fratini" userId="S::simone.fratini@solenix.ch::da753cac-8b17-45d0-ac06-de6e2344ff06" providerId="AD" clId="Web-{0A4D0597-1D21-5C77-BEA9-207048BEE681}" dt="2024-06-24T13:42:21.164" v="33"/>
        <pc:sldMkLst>
          <pc:docMk/>
          <pc:sldMk cId="2610801571" sldId="276"/>
        </pc:sldMkLst>
      </pc:sldChg>
      <pc:sldChg chg="del">
        <pc:chgData name="Simone Fratini" userId="S::simone.fratini@solenix.ch::da753cac-8b17-45d0-ac06-de6e2344ff06" providerId="AD" clId="Web-{0A4D0597-1D21-5C77-BEA9-207048BEE681}" dt="2024-06-24T13:42:21.164" v="32"/>
        <pc:sldMkLst>
          <pc:docMk/>
          <pc:sldMk cId="2642001455" sldId="277"/>
        </pc:sldMkLst>
      </pc:sldChg>
      <pc:sldChg chg="del">
        <pc:chgData name="Simone Fratini" userId="S::simone.fratini@solenix.ch::da753cac-8b17-45d0-ac06-de6e2344ff06" providerId="AD" clId="Web-{0A4D0597-1D21-5C77-BEA9-207048BEE681}" dt="2024-06-24T13:42:21.164" v="31"/>
        <pc:sldMkLst>
          <pc:docMk/>
          <pc:sldMk cId="1981195178" sldId="279"/>
        </pc:sldMkLst>
      </pc:sldChg>
      <pc:sldChg chg="del">
        <pc:chgData name="Simone Fratini" userId="S::simone.fratini@solenix.ch::da753cac-8b17-45d0-ac06-de6e2344ff06" providerId="AD" clId="Web-{0A4D0597-1D21-5C77-BEA9-207048BEE681}" dt="2024-06-24T13:42:21.164" v="28"/>
        <pc:sldMkLst>
          <pc:docMk/>
          <pc:sldMk cId="3017871406" sldId="280"/>
        </pc:sldMkLst>
      </pc:sldChg>
      <pc:sldChg chg="del">
        <pc:chgData name="Simone Fratini" userId="S::simone.fratini@solenix.ch::da753cac-8b17-45d0-ac06-de6e2344ff06" providerId="AD" clId="Web-{0A4D0597-1D21-5C77-BEA9-207048BEE681}" dt="2024-06-24T13:42:21.164" v="30"/>
        <pc:sldMkLst>
          <pc:docMk/>
          <pc:sldMk cId="3377712941" sldId="281"/>
        </pc:sldMkLst>
      </pc:sldChg>
      <pc:sldChg chg="del">
        <pc:chgData name="Simone Fratini" userId="S::simone.fratini@solenix.ch::da753cac-8b17-45d0-ac06-de6e2344ff06" providerId="AD" clId="Web-{0A4D0597-1D21-5C77-BEA9-207048BEE681}" dt="2024-06-24T13:42:21.164" v="29"/>
        <pc:sldMkLst>
          <pc:docMk/>
          <pc:sldMk cId="3853286588" sldId="282"/>
        </pc:sldMkLst>
      </pc:sldChg>
      <pc:sldChg chg="del">
        <pc:chgData name="Simone Fratini" userId="S::simone.fratini@solenix.ch::da753cac-8b17-45d0-ac06-de6e2344ff06" providerId="AD" clId="Web-{0A4D0597-1D21-5C77-BEA9-207048BEE681}" dt="2024-06-24T13:42:21.148" v="26"/>
        <pc:sldMkLst>
          <pc:docMk/>
          <pc:sldMk cId="2094526605" sldId="283"/>
        </pc:sldMkLst>
      </pc:sldChg>
      <pc:sldChg chg="del">
        <pc:chgData name="Simone Fratini" userId="S::simone.fratini@solenix.ch::da753cac-8b17-45d0-ac06-de6e2344ff06" providerId="AD" clId="Web-{0A4D0597-1D21-5C77-BEA9-207048BEE681}" dt="2024-06-24T13:42:21.148" v="27"/>
        <pc:sldMkLst>
          <pc:docMk/>
          <pc:sldMk cId="3228100626" sldId="284"/>
        </pc:sldMkLst>
      </pc:sldChg>
      <pc:sldChg chg="del">
        <pc:chgData name="Simone Fratini" userId="S::simone.fratini@solenix.ch::da753cac-8b17-45d0-ac06-de6e2344ff06" providerId="AD" clId="Web-{0A4D0597-1D21-5C77-BEA9-207048BEE681}" dt="2024-06-24T13:42:21.164" v="34"/>
        <pc:sldMkLst>
          <pc:docMk/>
          <pc:sldMk cId="248245530" sldId="442"/>
        </pc:sldMkLst>
      </pc:sldChg>
      <pc:sldChg chg="add">
        <pc:chgData name="Simone Fratini" userId="S::simone.fratini@solenix.ch::da753cac-8b17-45d0-ac06-de6e2344ff06" providerId="AD" clId="Web-{0A4D0597-1D21-5C77-BEA9-207048BEE681}" dt="2024-06-24T13:40:26.053" v="12"/>
        <pc:sldMkLst>
          <pc:docMk/>
          <pc:sldMk cId="1817222448" sldId="443"/>
        </pc:sldMkLst>
      </pc:sldChg>
      <pc:sldChg chg="add">
        <pc:chgData name="Simone Fratini" userId="S::simone.fratini@solenix.ch::da753cac-8b17-45d0-ac06-de6e2344ff06" providerId="AD" clId="Web-{0A4D0597-1D21-5C77-BEA9-207048BEE681}" dt="2024-06-24T13:40:26.100" v="13"/>
        <pc:sldMkLst>
          <pc:docMk/>
          <pc:sldMk cId="939175281" sldId="444"/>
        </pc:sldMkLst>
      </pc:sldChg>
      <pc:sldChg chg="add">
        <pc:chgData name="Simone Fratini" userId="S::simone.fratini@solenix.ch::da753cac-8b17-45d0-ac06-de6e2344ff06" providerId="AD" clId="Web-{0A4D0597-1D21-5C77-BEA9-207048BEE681}" dt="2024-06-24T13:40:26.115" v="14"/>
        <pc:sldMkLst>
          <pc:docMk/>
          <pc:sldMk cId="3167173274" sldId="445"/>
        </pc:sldMkLst>
      </pc:sldChg>
      <pc:sldChg chg="add">
        <pc:chgData name="Simone Fratini" userId="S::simone.fratini@solenix.ch::da753cac-8b17-45d0-ac06-de6e2344ff06" providerId="AD" clId="Web-{0A4D0597-1D21-5C77-BEA9-207048BEE681}" dt="2024-06-24T13:40:26.147" v="15"/>
        <pc:sldMkLst>
          <pc:docMk/>
          <pc:sldMk cId="3990997978" sldId="446"/>
        </pc:sldMkLst>
      </pc:sldChg>
      <pc:sldChg chg="add">
        <pc:chgData name="Simone Fratini" userId="S::simone.fratini@solenix.ch::da753cac-8b17-45d0-ac06-de6e2344ff06" providerId="AD" clId="Web-{0A4D0597-1D21-5C77-BEA9-207048BEE681}" dt="2024-06-24T13:40:26.162" v="16"/>
        <pc:sldMkLst>
          <pc:docMk/>
          <pc:sldMk cId="87172625" sldId="447"/>
        </pc:sldMkLst>
      </pc:sldChg>
      <pc:sldChg chg="add">
        <pc:chgData name="Simone Fratini" userId="S::simone.fratini@solenix.ch::da753cac-8b17-45d0-ac06-de6e2344ff06" providerId="AD" clId="Web-{0A4D0597-1D21-5C77-BEA9-207048BEE681}" dt="2024-06-24T13:40:26.178" v="17"/>
        <pc:sldMkLst>
          <pc:docMk/>
          <pc:sldMk cId="2316884141" sldId="448"/>
        </pc:sldMkLst>
      </pc:sldChg>
      <pc:sldChg chg="add">
        <pc:chgData name="Simone Fratini" userId="S::simone.fratini@solenix.ch::da753cac-8b17-45d0-ac06-de6e2344ff06" providerId="AD" clId="Web-{0A4D0597-1D21-5C77-BEA9-207048BEE681}" dt="2024-06-24T13:40:26.193" v="18"/>
        <pc:sldMkLst>
          <pc:docMk/>
          <pc:sldMk cId="2354021118" sldId="449"/>
        </pc:sldMkLst>
      </pc:sldChg>
      <pc:sldChg chg="add">
        <pc:chgData name="Simone Fratini" userId="S::simone.fratini@solenix.ch::da753cac-8b17-45d0-ac06-de6e2344ff06" providerId="AD" clId="Web-{0A4D0597-1D21-5C77-BEA9-207048BEE681}" dt="2024-06-24T13:40:26.209" v="19"/>
        <pc:sldMkLst>
          <pc:docMk/>
          <pc:sldMk cId="1512604859" sldId="450"/>
        </pc:sldMkLst>
      </pc:sldChg>
      <pc:sldChg chg="add">
        <pc:chgData name="Simone Fratini" userId="S::simone.fratini@solenix.ch::da753cac-8b17-45d0-ac06-de6e2344ff06" providerId="AD" clId="Web-{0A4D0597-1D21-5C77-BEA9-207048BEE681}" dt="2024-06-24T13:40:26.225" v="20"/>
        <pc:sldMkLst>
          <pc:docMk/>
          <pc:sldMk cId="4273147672" sldId="451"/>
        </pc:sldMkLst>
      </pc:sldChg>
      <pc:sldChg chg="add">
        <pc:chgData name="Simone Fratini" userId="S::simone.fratini@solenix.ch::da753cac-8b17-45d0-ac06-de6e2344ff06" providerId="AD" clId="Web-{0A4D0597-1D21-5C77-BEA9-207048BEE681}" dt="2024-06-24T13:40:26.240" v="21"/>
        <pc:sldMkLst>
          <pc:docMk/>
          <pc:sldMk cId="4207937178" sldId="452"/>
        </pc:sldMkLst>
      </pc:sldChg>
      <pc:sldChg chg="add">
        <pc:chgData name="Simone Fratini" userId="S::simone.fratini@solenix.ch::da753cac-8b17-45d0-ac06-de6e2344ff06" providerId="AD" clId="Web-{0A4D0597-1D21-5C77-BEA9-207048BEE681}" dt="2024-06-24T13:40:26.256" v="22"/>
        <pc:sldMkLst>
          <pc:docMk/>
          <pc:sldMk cId="108559717" sldId="453"/>
        </pc:sldMkLst>
      </pc:sldChg>
      <pc:sldChg chg="add">
        <pc:chgData name="Simone Fratini" userId="S::simone.fratini@solenix.ch::da753cac-8b17-45d0-ac06-de6e2344ff06" providerId="AD" clId="Web-{0A4D0597-1D21-5C77-BEA9-207048BEE681}" dt="2024-06-24T13:40:26.272" v="23"/>
        <pc:sldMkLst>
          <pc:docMk/>
          <pc:sldMk cId="4223547248" sldId="454"/>
        </pc:sldMkLst>
      </pc:sldChg>
      <pc:sldChg chg="add">
        <pc:chgData name="Simone Fratini" userId="S::simone.fratini@solenix.ch::da753cac-8b17-45d0-ac06-de6e2344ff06" providerId="AD" clId="Web-{0A4D0597-1D21-5C77-BEA9-207048BEE681}" dt="2024-06-24T13:40:26.287" v="24"/>
        <pc:sldMkLst>
          <pc:docMk/>
          <pc:sldMk cId="1279615019" sldId="45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0C1A86-F7B7-46E9-9BD7-4005BD070190}" type="doc">
      <dgm:prSet loTypeId="urn:microsoft.com/office/officeart/2005/8/layout/cycle2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C2F7752-290B-4716-A1C3-CBBE4C0E5C8B}">
      <dgm:prSet phldrT="[Text]"/>
      <dgm:spPr/>
      <dgm:t>
        <a:bodyPr/>
        <a:lstStyle/>
        <a:p>
          <a:r>
            <a:rPr lang="en-GB"/>
            <a:t>Scenario Definition</a:t>
          </a:r>
        </a:p>
      </dgm:t>
    </dgm:pt>
    <dgm:pt modelId="{EFE709C4-4561-4FD0-90D2-1505AD997297}" type="parTrans" cxnId="{8AB3DF1B-EC12-4894-8476-BAED36FB46D8}">
      <dgm:prSet/>
      <dgm:spPr/>
      <dgm:t>
        <a:bodyPr/>
        <a:lstStyle/>
        <a:p>
          <a:endParaRPr lang="en-GB"/>
        </a:p>
      </dgm:t>
    </dgm:pt>
    <dgm:pt modelId="{462FC9A3-86FE-4253-940F-CFE01E82183C}" type="sibTrans" cxnId="{8AB3DF1B-EC12-4894-8476-BAED36FB46D8}">
      <dgm:prSet/>
      <dgm:spPr/>
      <dgm:t>
        <a:bodyPr/>
        <a:lstStyle/>
        <a:p>
          <a:endParaRPr lang="en-GB"/>
        </a:p>
      </dgm:t>
    </dgm:pt>
    <dgm:pt modelId="{C429B1D1-2AF4-491C-B059-F7A84721A6AC}">
      <dgm:prSet phldrT="[Text]"/>
      <dgm:spPr/>
      <dgm:t>
        <a:bodyPr/>
        <a:lstStyle/>
        <a:p>
          <a:r>
            <a:rPr lang="en-GB"/>
            <a:t>Simulation</a:t>
          </a:r>
        </a:p>
      </dgm:t>
    </dgm:pt>
    <dgm:pt modelId="{B345247E-D5FC-4376-9F7D-6BDD3E6286F6}" type="parTrans" cxnId="{199C3DBE-C322-4C72-A9AA-9C3E42BBBB1B}">
      <dgm:prSet/>
      <dgm:spPr/>
      <dgm:t>
        <a:bodyPr/>
        <a:lstStyle/>
        <a:p>
          <a:endParaRPr lang="en-GB"/>
        </a:p>
      </dgm:t>
    </dgm:pt>
    <dgm:pt modelId="{80A71131-9E6F-4D6D-B4B3-DE1EFA2B9914}" type="sibTrans" cxnId="{199C3DBE-C322-4C72-A9AA-9C3E42BBBB1B}">
      <dgm:prSet/>
      <dgm:spPr/>
      <dgm:t>
        <a:bodyPr/>
        <a:lstStyle/>
        <a:p>
          <a:endParaRPr lang="en-GB"/>
        </a:p>
      </dgm:t>
    </dgm:pt>
    <dgm:pt modelId="{D8FF216A-5079-49AF-8D90-774557ADE259}">
      <dgm:prSet phldrT="[Text]"/>
      <dgm:spPr/>
      <dgm:t>
        <a:bodyPr/>
        <a:lstStyle/>
        <a:p>
          <a:r>
            <a:rPr lang="en-GB"/>
            <a:t>Evaluation</a:t>
          </a:r>
        </a:p>
      </dgm:t>
    </dgm:pt>
    <dgm:pt modelId="{4B241695-FE53-49F9-8187-92D92F61B637}" type="parTrans" cxnId="{A8E5A6C5-FB6A-4D41-9375-2FF818C6F52C}">
      <dgm:prSet/>
      <dgm:spPr/>
      <dgm:t>
        <a:bodyPr/>
        <a:lstStyle/>
        <a:p>
          <a:endParaRPr lang="en-GB"/>
        </a:p>
      </dgm:t>
    </dgm:pt>
    <dgm:pt modelId="{4950CE9F-BB1E-4D1E-862F-4D4711601790}" type="sibTrans" cxnId="{A8E5A6C5-FB6A-4D41-9375-2FF818C6F52C}">
      <dgm:prSet/>
      <dgm:spPr/>
      <dgm:t>
        <a:bodyPr/>
        <a:lstStyle/>
        <a:p>
          <a:endParaRPr lang="en-GB"/>
        </a:p>
      </dgm:t>
    </dgm:pt>
    <dgm:pt modelId="{748ED3BE-4D73-40C4-8637-9DA0797003E2}" type="pres">
      <dgm:prSet presAssocID="{F10C1A86-F7B7-46E9-9BD7-4005BD070190}" presName="cycle" presStyleCnt="0">
        <dgm:presLayoutVars>
          <dgm:dir/>
          <dgm:resizeHandles val="exact"/>
        </dgm:presLayoutVars>
      </dgm:prSet>
      <dgm:spPr/>
    </dgm:pt>
    <dgm:pt modelId="{585B4F4E-1D78-4681-8A56-3CB65D7E14D7}" type="pres">
      <dgm:prSet presAssocID="{2C2F7752-290B-4716-A1C3-CBBE4C0E5C8B}" presName="node" presStyleLbl="node1" presStyleIdx="0" presStyleCnt="3">
        <dgm:presLayoutVars>
          <dgm:bulletEnabled val="1"/>
        </dgm:presLayoutVars>
      </dgm:prSet>
      <dgm:spPr/>
    </dgm:pt>
    <dgm:pt modelId="{945D4881-D1F4-410D-8683-B0FB3C4130D5}" type="pres">
      <dgm:prSet presAssocID="{462FC9A3-86FE-4253-940F-CFE01E82183C}" presName="sibTrans" presStyleLbl="sibTrans2D1" presStyleIdx="0" presStyleCnt="3"/>
      <dgm:spPr/>
    </dgm:pt>
    <dgm:pt modelId="{2C255A8B-BCE4-41DC-A980-7A8BCA75FF31}" type="pres">
      <dgm:prSet presAssocID="{462FC9A3-86FE-4253-940F-CFE01E82183C}" presName="connectorText" presStyleLbl="sibTrans2D1" presStyleIdx="0" presStyleCnt="3"/>
      <dgm:spPr/>
    </dgm:pt>
    <dgm:pt modelId="{CFDE23C0-A458-4123-84D2-DD94998BBFD5}" type="pres">
      <dgm:prSet presAssocID="{C429B1D1-2AF4-491C-B059-F7A84721A6AC}" presName="node" presStyleLbl="node1" presStyleIdx="1" presStyleCnt="3">
        <dgm:presLayoutVars>
          <dgm:bulletEnabled val="1"/>
        </dgm:presLayoutVars>
      </dgm:prSet>
      <dgm:spPr/>
    </dgm:pt>
    <dgm:pt modelId="{98C02FDB-7AC8-462A-93E3-C88D172BF345}" type="pres">
      <dgm:prSet presAssocID="{80A71131-9E6F-4D6D-B4B3-DE1EFA2B9914}" presName="sibTrans" presStyleLbl="sibTrans2D1" presStyleIdx="1" presStyleCnt="3"/>
      <dgm:spPr/>
    </dgm:pt>
    <dgm:pt modelId="{8397A547-8CE8-470F-BD5A-639712F2CEE4}" type="pres">
      <dgm:prSet presAssocID="{80A71131-9E6F-4D6D-B4B3-DE1EFA2B9914}" presName="connectorText" presStyleLbl="sibTrans2D1" presStyleIdx="1" presStyleCnt="3"/>
      <dgm:spPr/>
    </dgm:pt>
    <dgm:pt modelId="{214B1F15-2A9F-4253-B57E-4D5FC9B64D3D}" type="pres">
      <dgm:prSet presAssocID="{D8FF216A-5079-49AF-8D90-774557ADE259}" presName="node" presStyleLbl="node1" presStyleIdx="2" presStyleCnt="3">
        <dgm:presLayoutVars>
          <dgm:bulletEnabled val="1"/>
        </dgm:presLayoutVars>
      </dgm:prSet>
      <dgm:spPr/>
    </dgm:pt>
    <dgm:pt modelId="{F181F045-04F2-4C97-8E68-0F8BAB8A49D1}" type="pres">
      <dgm:prSet presAssocID="{4950CE9F-BB1E-4D1E-862F-4D4711601790}" presName="sibTrans" presStyleLbl="sibTrans2D1" presStyleIdx="2" presStyleCnt="3"/>
      <dgm:spPr/>
    </dgm:pt>
    <dgm:pt modelId="{E51A3860-7730-4B85-BC43-7EF70709681B}" type="pres">
      <dgm:prSet presAssocID="{4950CE9F-BB1E-4D1E-862F-4D4711601790}" presName="connectorText" presStyleLbl="sibTrans2D1" presStyleIdx="2" presStyleCnt="3"/>
      <dgm:spPr/>
    </dgm:pt>
  </dgm:ptLst>
  <dgm:cxnLst>
    <dgm:cxn modelId="{7CB19A13-0AF6-4A62-8D0C-0804E378E83B}" type="presOf" srcId="{F10C1A86-F7B7-46E9-9BD7-4005BD070190}" destId="{748ED3BE-4D73-40C4-8637-9DA0797003E2}" srcOrd="0" destOrd="0" presId="urn:microsoft.com/office/officeart/2005/8/layout/cycle2"/>
    <dgm:cxn modelId="{8AB3DF1B-EC12-4894-8476-BAED36FB46D8}" srcId="{F10C1A86-F7B7-46E9-9BD7-4005BD070190}" destId="{2C2F7752-290B-4716-A1C3-CBBE4C0E5C8B}" srcOrd="0" destOrd="0" parTransId="{EFE709C4-4561-4FD0-90D2-1505AD997297}" sibTransId="{462FC9A3-86FE-4253-940F-CFE01E82183C}"/>
    <dgm:cxn modelId="{1D59D824-E5CA-4A7D-A94E-666233537917}" type="presOf" srcId="{D8FF216A-5079-49AF-8D90-774557ADE259}" destId="{214B1F15-2A9F-4253-B57E-4D5FC9B64D3D}" srcOrd="0" destOrd="0" presId="urn:microsoft.com/office/officeart/2005/8/layout/cycle2"/>
    <dgm:cxn modelId="{F3E3425B-C5BD-4886-8F3D-9AAF84901B33}" type="presOf" srcId="{2C2F7752-290B-4716-A1C3-CBBE4C0E5C8B}" destId="{585B4F4E-1D78-4681-8A56-3CB65D7E14D7}" srcOrd="0" destOrd="0" presId="urn:microsoft.com/office/officeart/2005/8/layout/cycle2"/>
    <dgm:cxn modelId="{9B1D554D-C90B-42EA-81F3-BF5DBFE0014A}" type="presOf" srcId="{80A71131-9E6F-4D6D-B4B3-DE1EFA2B9914}" destId="{8397A547-8CE8-470F-BD5A-639712F2CEE4}" srcOrd="1" destOrd="0" presId="urn:microsoft.com/office/officeart/2005/8/layout/cycle2"/>
    <dgm:cxn modelId="{55480E53-5C1F-4E01-AF28-3FA1DCA6E090}" type="presOf" srcId="{462FC9A3-86FE-4253-940F-CFE01E82183C}" destId="{2C255A8B-BCE4-41DC-A980-7A8BCA75FF31}" srcOrd="1" destOrd="0" presId="urn:microsoft.com/office/officeart/2005/8/layout/cycle2"/>
    <dgm:cxn modelId="{9A557186-7FCE-4FEC-A416-AB7598BD89FA}" type="presOf" srcId="{80A71131-9E6F-4D6D-B4B3-DE1EFA2B9914}" destId="{98C02FDB-7AC8-462A-93E3-C88D172BF345}" srcOrd="0" destOrd="0" presId="urn:microsoft.com/office/officeart/2005/8/layout/cycle2"/>
    <dgm:cxn modelId="{AAEE5689-F9D8-4F37-82C9-A631451D6CBC}" type="presOf" srcId="{4950CE9F-BB1E-4D1E-862F-4D4711601790}" destId="{E51A3860-7730-4B85-BC43-7EF70709681B}" srcOrd="1" destOrd="0" presId="urn:microsoft.com/office/officeart/2005/8/layout/cycle2"/>
    <dgm:cxn modelId="{0F63738D-471B-40BA-BE4D-D7F1DF7A09BC}" type="presOf" srcId="{4950CE9F-BB1E-4D1E-862F-4D4711601790}" destId="{F181F045-04F2-4C97-8E68-0F8BAB8A49D1}" srcOrd="0" destOrd="0" presId="urn:microsoft.com/office/officeart/2005/8/layout/cycle2"/>
    <dgm:cxn modelId="{998E5FAA-EE79-428A-91AC-121D8A2A2FFC}" type="presOf" srcId="{C429B1D1-2AF4-491C-B059-F7A84721A6AC}" destId="{CFDE23C0-A458-4123-84D2-DD94998BBFD5}" srcOrd="0" destOrd="0" presId="urn:microsoft.com/office/officeart/2005/8/layout/cycle2"/>
    <dgm:cxn modelId="{199C3DBE-C322-4C72-A9AA-9C3E42BBBB1B}" srcId="{F10C1A86-F7B7-46E9-9BD7-4005BD070190}" destId="{C429B1D1-2AF4-491C-B059-F7A84721A6AC}" srcOrd="1" destOrd="0" parTransId="{B345247E-D5FC-4376-9F7D-6BDD3E6286F6}" sibTransId="{80A71131-9E6F-4D6D-B4B3-DE1EFA2B9914}"/>
    <dgm:cxn modelId="{A8E5A6C5-FB6A-4D41-9375-2FF818C6F52C}" srcId="{F10C1A86-F7B7-46E9-9BD7-4005BD070190}" destId="{D8FF216A-5079-49AF-8D90-774557ADE259}" srcOrd="2" destOrd="0" parTransId="{4B241695-FE53-49F9-8187-92D92F61B637}" sibTransId="{4950CE9F-BB1E-4D1E-862F-4D4711601790}"/>
    <dgm:cxn modelId="{ECAF75F3-D903-4186-BF56-3008C1337CB0}" type="presOf" srcId="{462FC9A3-86FE-4253-940F-CFE01E82183C}" destId="{945D4881-D1F4-410D-8683-B0FB3C4130D5}" srcOrd="0" destOrd="0" presId="urn:microsoft.com/office/officeart/2005/8/layout/cycle2"/>
    <dgm:cxn modelId="{05424EFA-E8B0-407C-8FFE-746E30490D7B}" type="presParOf" srcId="{748ED3BE-4D73-40C4-8637-9DA0797003E2}" destId="{585B4F4E-1D78-4681-8A56-3CB65D7E14D7}" srcOrd="0" destOrd="0" presId="urn:microsoft.com/office/officeart/2005/8/layout/cycle2"/>
    <dgm:cxn modelId="{A3644290-9D42-42E3-8303-54583A675426}" type="presParOf" srcId="{748ED3BE-4D73-40C4-8637-9DA0797003E2}" destId="{945D4881-D1F4-410D-8683-B0FB3C4130D5}" srcOrd="1" destOrd="0" presId="urn:microsoft.com/office/officeart/2005/8/layout/cycle2"/>
    <dgm:cxn modelId="{DE0D0F8A-2591-4D21-998E-F2B8E61C2038}" type="presParOf" srcId="{945D4881-D1F4-410D-8683-B0FB3C4130D5}" destId="{2C255A8B-BCE4-41DC-A980-7A8BCA75FF31}" srcOrd="0" destOrd="0" presId="urn:microsoft.com/office/officeart/2005/8/layout/cycle2"/>
    <dgm:cxn modelId="{7F91511E-6952-4E2C-800D-C818E70BCB6E}" type="presParOf" srcId="{748ED3BE-4D73-40C4-8637-9DA0797003E2}" destId="{CFDE23C0-A458-4123-84D2-DD94998BBFD5}" srcOrd="2" destOrd="0" presId="urn:microsoft.com/office/officeart/2005/8/layout/cycle2"/>
    <dgm:cxn modelId="{F9AF6EEB-6023-417A-8EA1-8BE87D3262EE}" type="presParOf" srcId="{748ED3BE-4D73-40C4-8637-9DA0797003E2}" destId="{98C02FDB-7AC8-462A-93E3-C88D172BF345}" srcOrd="3" destOrd="0" presId="urn:microsoft.com/office/officeart/2005/8/layout/cycle2"/>
    <dgm:cxn modelId="{E7CCB212-3363-4E3C-9E0A-C1AEC58AF3EB}" type="presParOf" srcId="{98C02FDB-7AC8-462A-93E3-C88D172BF345}" destId="{8397A547-8CE8-470F-BD5A-639712F2CEE4}" srcOrd="0" destOrd="0" presId="urn:microsoft.com/office/officeart/2005/8/layout/cycle2"/>
    <dgm:cxn modelId="{AA6762C9-0366-41F5-AE9A-C062777A43EE}" type="presParOf" srcId="{748ED3BE-4D73-40C4-8637-9DA0797003E2}" destId="{214B1F15-2A9F-4253-B57E-4D5FC9B64D3D}" srcOrd="4" destOrd="0" presId="urn:microsoft.com/office/officeart/2005/8/layout/cycle2"/>
    <dgm:cxn modelId="{5C86839A-A5DF-4DCE-818F-5B794DB8D4CF}" type="presParOf" srcId="{748ED3BE-4D73-40C4-8637-9DA0797003E2}" destId="{F181F045-04F2-4C97-8E68-0F8BAB8A49D1}" srcOrd="5" destOrd="0" presId="urn:microsoft.com/office/officeart/2005/8/layout/cycle2"/>
    <dgm:cxn modelId="{1F2A807D-86DC-4921-91E6-C754D50C07BE}" type="presParOf" srcId="{F181F045-04F2-4C97-8E68-0F8BAB8A49D1}" destId="{E51A3860-7730-4B85-BC43-7EF70709681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5B4F4E-1D78-4681-8A56-3CB65D7E14D7}">
      <dsp:nvSpPr>
        <dsp:cNvPr id="0" name=""/>
        <dsp:cNvSpPr/>
      </dsp:nvSpPr>
      <dsp:spPr>
        <a:xfrm>
          <a:off x="1641097" y="468"/>
          <a:ext cx="1241314" cy="124131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Scenario Definition</a:t>
          </a:r>
        </a:p>
      </dsp:txBody>
      <dsp:txXfrm>
        <a:off x="1822883" y="182254"/>
        <a:ext cx="877742" cy="877742"/>
      </dsp:txXfrm>
    </dsp:sp>
    <dsp:sp modelId="{945D4881-D1F4-410D-8683-B0FB3C4130D5}">
      <dsp:nvSpPr>
        <dsp:cNvPr id="0" name=""/>
        <dsp:cNvSpPr/>
      </dsp:nvSpPr>
      <dsp:spPr>
        <a:xfrm rot="3600000">
          <a:off x="2558032" y="1211454"/>
          <a:ext cx="330974" cy="4189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2582855" y="1252248"/>
        <a:ext cx="231682" cy="251365"/>
      </dsp:txXfrm>
    </dsp:sp>
    <dsp:sp modelId="{CFDE23C0-A458-4123-84D2-DD94998BBFD5}">
      <dsp:nvSpPr>
        <dsp:cNvPr id="0" name=""/>
        <dsp:cNvSpPr/>
      </dsp:nvSpPr>
      <dsp:spPr>
        <a:xfrm>
          <a:off x="2573994" y="1616293"/>
          <a:ext cx="1241314" cy="12413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Simulation</a:t>
          </a:r>
        </a:p>
      </dsp:txBody>
      <dsp:txXfrm>
        <a:off x="2755780" y="1798079"/>
        <a:ext cx="877742" cy="877742"/>
      </dsp:txXfrm>
    </dsp:sp>
    <dsp:sp modelId="{98C02FDB-7AC8-462A-93E3-C88D172BF345}">
      <dsp:nvSpPr>
        <dsp:cNvPr id="0" name=""/>
        <dsp:cNvSpPr/>
      </dsp:nvSpPr>
      <dsp:spPr>
        <a:xfrm rot="10800000">
          <a:off x="2105634" y="2027479"/>
          <a:ext cx="330974" cy="4189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2204926" y="2111268"/>
        <a:ext cx="231682" cy="251365"/>
      </dsp:txXfrm>
    </dsp:sp>
    <dsp:sp modelId="{214B1F15-2A9F-4253-B57E-4D5FC9B64D3D}">
      <dsp:nvSpPr>
        <dsp:cNvPr id="0" name=""/>
        <dsp:cNvSpPr/>
      </dsp:nvSpPr>
      <dsp:spPr>
        <a:xfrm>
          <a:off x="708200" y="1616293"/>
          <a:ext cx="1241314" cy="124131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Evaluation</a:t>
          </a:r>
        </a:p>
      </dsp:txBody>
      <dsp:txXfrm>
        <a:off x="889986" y="1798079"/>
        <a:ext cx="877742" cy="877742"/>
      </dsp:txXfrm>
    </dsp:sp>
    <dsp:sp modelId="{F181F045-04F2-4C97-8E68-0F8BAB8A49D1}">
      <dsp:nvSpPr>
        <dsp:cNvPr id="0" name=""/>
        <dsp:cNvSpPr/>
      </dsp:nvSpPr>
      <dsp:spPr>
        <a:xfrm rot="18000000">
          <a:off x="1625135" y="1227678"/>
          <a:ext cx="330974" cy="4189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1649958" y="1354462"/>
        <a:ext cx="231682" cy="2513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a5f15438f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a5f15438f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2a5f15438fe_0_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a5f15438fe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a5f15438fe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a5f15438fe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 rot="10800000" flipH="1">
            <a:off x="0" y="3824100"/>
            <a:ext cx="9144000" cy="131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 amt="14000"/>
          </a:blip>
          <a:srcRect t="75385" b="-116"/>
          <a:stretch/>
        </p:blipFill>
        <p:spPr>
          <a:xfrm>
            <a:off x="0" y="3851251"/>
            <a:ext cx="9143998" cy="129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/>
          <p:nvPr/>
        </p:nvSpPr>
        <p:spPr>
          <a:xfrm>
            <a:off x="0" y="0"/>
            <a:ext cx="9144000" cy="85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2">
            <a:alphaModFix amt="14000"/>
          </a:blip>
          <a:srcRect t="1687" b="81638"/>
          <a:stretch/>
        </p:blipFill>
        <p:spPr>
          <a:xfrm>
            <a:off x="0" y="0"/>
            <a:ext cx="9143998" cy="87127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383100" y="4046675"/>
            <a:ext cx="87645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200"/>
              <a:buFont typeface="Calibri"/>
              <a:buNone/>
              <a:defRPr sz="32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375000" y="4496730"/>
            <a:ext cx="79929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10800000" flipH="1">
            <a:off x="0" y="858764"/>
            <a:ext cx="9144000" cy="81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011" y="123225"/>
            <a:ext cx="1839242" cy="53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 title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1900" y="199425"/>
            <a:ext cx="1853757" cy="53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7050" y="80675"/>
            <a:ext cx="625250" cy="69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 rotWithShape="1">
          <a:blip r:embed="rId2">
            <a:alphaModFix/>
          </a:blip>
          <a:srcRect t="19789" b="25011"/>
          <a:stretch/>
        </p:blipFill>
        <p:spPr>
          <a:xfrm>
            <a:off x="0" y="939777"/>
            <a:ext cx="9143998" cy="288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1115616" y="1491630"/>
            <a:ext cx="3347952" cy="276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8300" algn="l" rtl="0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4C8434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40"/>
              </a:spcBef>
              <a:spcAft>
                <a:spcPts val="0"/>
              </a:spcAft>
              <a:buClr>
                <a:srgbClr val="4C8434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8300" algn="l" rtl="0">
              <a:spcBef>
                <a:spcPts val="440"/>
              </a:spcBef>
              <a:spcAft>
                <a:spcPts val="0"/>
              </a:spcAft>
              <a:buClr>
                <a:srgbClr val="4C8434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8300" algn="l" rtl="0">
              <a:spcBef>
                <a:spcPts val="440"/>
              </a:spcBef>
              <a:spcAft>
                <a:spcPts val="0"/>
              </a:spcAft>
              <a:buClr>
                <a:srgbClr val="4C8434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7920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2"/>
          </p:nvPr>
        </p:nvSpPr>
        <p:spPr>
          <a:xfrm>
            <a:off x="4644008" y="1491630"/>
            <a:ext cx="3347952" cy="276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8300" algn="l" rtl="0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4C8434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40"/>
              </a:spcBef>
              <a:spcAft>
                <a:spcPts val="0"/>
              </a:spcAft>
              <a:buClr>
                <a:srgbClr val="4C8434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8300" algn="l" rtl="0">
              <a:spcBef>
                <a:spcPts val="440"/>
              </a:spcBef>
              <a:spcAft>
                <a:spcPts val="0"/>
              </a:spcAft>
              <a:buClr>
                <a:srgbClr val="4C8434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8300" algn="l" rtl="0">
              <a:spcBef>
                <a:spcPts val="440"/>
              </a:spcBef>
              <a:spcAft>
                <a:spcPts val="0"/>
              </a:spcAft>
              <a:buClr>
                <a:srgbClr val="4C8434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dt" idx="10"/>
          </p:nvPr>
        </p:nvSpPr>
        <p:spPr>
          <a:xfrm>
            <a:off x="1835696" y="4728177"/>
            <a:ext cx="10904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D4A9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ftr" idx="11"/>
          </p:nvPr>
        </p:nvSpPr>
        <p:spPr>
          <a:xfrm>
            <a:off x="3131840" y="4728177"/>
            <a:ext cx="208823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D4A9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817240" y="4728177"/>
            <a:ext cx="514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D4A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rgbClr val="8D4A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rgbClr val="8D4A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rgbClr val="8D4A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rgbClr val="8D4A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rgbClr val="8D4A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rgbClr val="8D4A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rgbClr val="8D4A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rgbClr val="8D4A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platzhalter 7"/>
          <p:cNvSpPr>
            <a:spLocks noGrp="1"/>
          </p:cNvSpPr>
          <p:nvPr>
            <p:ph type="title"/>
          </p:nvPr>
        </p:nvSpPr>
        <p:spPr>
          <a:xfrm>
            <a:off x="624600" y="141481"/>
            <a:ext cx="7894800" cy="583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27088" y="987425"/>
            <a:ext cx="7489825" cy="316865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tx2"/>
              </a:buClr>
              <a:buFont typeface="Wingdings" charset="2"/>
              <a:buChar char="§"/>
              <a:defRPr sz="20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000"/>
            </a:lvl2pPr>
            <a:lvl3pPr marL="1143000" indent="-228600">
              <a:buClr>
                <a:schemeClr val="accent2"/>
              </a:buClr>
              <a:buSzPct val="50000"/>
              <a:buFont typeface="Wingdings" charset="2"/>
              <a:buChar char="u"/>
              <a:defRPr sz="2000"/>
            </a:lvl3pPr>
            <a:lvl4pPr marL="1600200" indent="-228600">
              <a:buClr>
                <a:schemeClr val="accent3"/>
              </a:buClr>
              <a:buSzPct val="120000"/>
              <a:buFont typeface="Arial"/>
              <a:buChar char="‣"/>
              <a:defRPr sz="2000"/>
            </a:lvl4pPr>
            <a:lvl5pPr marL="2057400" indent="-228600">
              <a:buClr>
                <a:schemeClr val="accent4"/>
              </a:buClr>
              <a:buFont typeface="Wingdings" charset="2"/>
              <a:buChar char="§"/>
              <a:defRPr sz="2000"/>
            </a:lvl5pPr>
            <a:lvl6pPr marL="2286000" indent="0">
              <a:buNone/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LID4096"/>
              <a:t>20/12/2023</a:t>
            </a:r>
            <a:endParaRPr lang="en-GB" noProof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CITYNEXUS Progress Meeting I</a:t>
            </a:r>
          </a:p>
        </p:txBody>
      </p:sp>
    </p:spTree>
    <p:extLst>
      <p:ext uri="{BB962C8B-B14F-4D97-AF65-F5344CB8AC3E}">
        <p14:creationId xmlns:p14="http://schemas.microsoft.com/office/powerpoint/2010/main" val="3626868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Background 4">
  <p:cSld name="Photo Background 4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6246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t="10588" b="50668"/>
          <a:stretch/>
        </p:blipFill>
        <p:spPr>
          <a:xfrm>
            <a:off x="0" y="767575"/>
            <a:ext cx="9144000" cy="3524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444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dt" idx="10"/>
          </p:nvPr>
        </p:nvSpPr>
        <p:spPr>
          <a:xfrm>
            <a:off x="899592" y="4728177"/>
            <a:ext cx="9361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ftr" idx="11"/>
          </p:nvPr>
        </p:nvSpPr>
        <p:spPr>
          <a:xfrm>
            <a:off x="1835696" y="4728177"/>
            <a:ext cx="432048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6246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3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6246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alibri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827088" y="987425"/>
            <a:ext cx="7489825" cy="31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◆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‣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Lists">
  <p:cSld name="Title and Two Lis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827089" y="987425"/>
            <a:ext cx="3600896" cy="31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◆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‣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4716016" y="987425"/>
            <a:ext cx="3600897" cy="31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◆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‣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6246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">
  <p:cSld name="Final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"/>
          <p:cNvPicPr preferRelativeResize="0"/>
          <p:nvPr/>
        </p:nvPicPr>
        <p:blipFill rotWithShape="1">
          <a:blip r:embed="rId2">
            <a:alphaModFix/>
          </a:blip>
          <a:srcRect t="7872" b="8404"/>
          <a:stretch/>
        </p:blipFill>
        <p:spPr>
          <a:xfrm>
            <a:off x="0" y="980017"/>
            <a:ext cx="9144000" cy="318346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6246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Big Pictur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440795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screen Picture">
  <p:cSld name="Fullscreen Pictur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Background 1">
  <p:cSld name="Photo Background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2"/>
          <p:cNvPicPr preferRelativeResize="0"/>
          <p:nvPr/>
        </p:nvPicPr>
        <p:blipFill rotWithShape="1">
          <a:blip r:embed="rId2">
            <a:alphaModFix/>
          </a:blip>
          <a:srcRect t="4535" b="11742"/>
          <a:stretch/>
        </p:blipFill>
        <p:spPr>
          <a:xfrm>
            <a:off x="0" y="980017"/>
            <a:ext cx="9144000" cy="318346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2"/>
          <p:cNvSpPr txBox="1">
            <a:spLocks noGrp="1"/>
          </p:cNvSpPr>
          <p:nvPr>
            <p:ph type="dt" idx="10"/>
          </p:nvPr>
        </p:nvSpPr>
        <p:spPr>
          <a:xfrm>
            <a:off x="899592" y="4728177"/>
            <a:ext cx="9361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ftr" idx="11"/>
          </p:nvPr>
        </p:nvSpPr>
        <p:spPr>
          <a:xfrm>
            <a:off x="1835696" y="4728177"/>
            <a:ext cx="432048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>
            <a:off x="6246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Background 2">
  <p:cSld name="Photo Background 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 rotWithShape="1">
          <a:blip r:embed="rId2">
            <a:alphaModFix/>
          </a:blip>
          <a:srcRect t="7872" b="8404"/>
          <a:stretch/>
        </p:blipFill>
        <p:spPr>
          <a:xfrm>
            <a:off x="0" y="980017"/>
            <a:ext cx="9144000" cy="318346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>
            <a:spLocks noGrp="1"/>
          </p:cNvSpPr>
          <p:nvPr>
            <p:ph type="dt" idx="10"/>
          </p:nvPr>
        </p:nvSpPr>
        <p:spPr>
          <a:xfrm>
            <a:off x="899592" y="4728177"/>
            <a:ext cx="9361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ftr" idx="11"/>
          </p:nvPr>
        </p:nvSpPr>
        <p:spPr>
          <a:xfrm>
            <a:off x="1835696" y="4728177"/>
            <a:ext cx="432048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6246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Background 3">
  <p:cSld name="Photo Background 3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2">
            <a:alphaModFix/>
          </a:blip>
          <a:srcRect t="9991" b="6286"/>
          <a:stretch/>
        </p:blipFill>
        <p:spPr>
          <a:xfrm>
            <a:off x="0" y="980017"/>
            <a:ext cx="9144000" cy="3183467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99592" y="4728177"/>
            <a:ext cx="9361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1835696" y="4728177"/>
            <a:ext cx="432048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6246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46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None/>
              <a:defRPr sz="25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708983" y="4578500"/>
            <a:ext cx="1265941" cy="36909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/>
          <p:nvPr/>
        </p:nvSpPr>
        <p:spPr>
          <a:xfrm rot="10800000" flipH="1">
            <a:off x="2591780" y="735546"/>
            <a:ext cx="3960440" cy="342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1" title="Immagin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86774" y="4682476"/>
            <a:ext cx="1257103" cy="36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"/>
          <p:cNvPicPr preferRelativeResize="0"/>
          <p:nvPr/>
        </p:nvPicPr>
        <p:blipFill rotWithShape="1">
          <a:blip r:embed="rId17">
            <a:alphaModFix/>
          </a:blip>
          <a:srcRect b="16338"/>
          <a:stretch/>
        </p:blipFill>
        <p:spPr>
          <a:xfrm>
            <a:off x="8447050" y="80675"/>
            <a:ext cx="625250" cy="5835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3" r:id="rId11"/>
    <p:sldLayoutId id="2147483664" r:id="rId12"/>
    <p:sldLayoutId id="214748366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ctrTitle"/>
          </p:nvPr>
        </p:nvSpPr>
        <p:spPr>
          <a:xfrm>
            <a:off x="383100" y="4046675"/>
            <a:ext cx="87645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Calibri"/>
              <a:buNone/>
            </a:pPr>
            <a:r>
              <a:rPr lang="en-GB" sz="2800" dirty="0"/>
              <a:t>CITYNEXUS</a:t>
            </a:r>
            <a:endParaRPr sz="2800" dirty="0"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1"/>
          </p:nvPr>
        </p:nvSpPr>
        <p:spPr>
          <a:xfrm>
            <a:off x="375000" y="4496730"/>
            <a:ext cx="79929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How </a:t>
            </a:r>
            <a:r>
              <a:rPr lang="en-US" dirty="0" err="1"/>
              <a:t>DestinE</a:t>
            </a:r>
            <a:r>
              <a:rPr lang="en-US" dirty="0"/>
              <a:t> can empower sustainable cities​</a:t>
            </a:r>
            <a:endParaRPr dirty="0"/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 amt="14000"/>
          </a:blip>
          <a:srcRect t="1687" b="81638"/>
          <a:stretch/>
        </p:blipFill>
        <p:spPr>
          <a:xfrm>
            <a:off x="0" y="0"/>
            <a:ext cx="9143998" cy="87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6DFD4B7-0CDD-9CA8-2E5A-D1ED150553D3}"/>
              </a:ext>
            </a:extLst>
          </p:cNvPr>
          <p:cNvSpPr txBox="1"/>
          <p:nvPr/>
        </p:nvSpPr>
        <p:spPr>
          <a:xfrm>
            <a:off x="2175328" y="211364"/>
            <a:ext cx="4856842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600" b="1">
                <a:solidFill>
                  <a:srgbClr val="008CDC"/>
                </a:solidFill>
                <a:latin typeface="Calibri"/>
              </a:rPr>
              <a:t>Simulation outputs</a:t>
            </a:r>
          </a:p>
        </p:txBody>
      </p:sp>
      <p:sp>
        <p:nvSpPr>
          <p:cNvPr id="2" name="Google Shape;378;g26d29f5ee2c_0_7">
            <a:extLst>
              <a:ext uri="{FF2B5EF4-FFF2-40B4-BE49-F238E27FC236}">
                <a16:creationId xmlns:a16="http://schemas.microsoft.com/office/drawing/2014/main" id="{2D3553E6-B44D-CC7E-DB5D-169CDF72AA5E}"/>
              </a:ext>
            </a:extLst>
          </p:cNvPr>
          <p:cNvSpPr txBox="1">
            <a:spLocks noGrp="1"/>
          </p:cNvSpPr>
          <p:nvPr/>
        </p:nvSpPr>
        <p:spPr>
          <a:xfrm>
            <a:off x="4564537" y="1030936"/>
            <a:ext cx="4179024" cy="325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◆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‣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1500"/>
              </a:spcBef>
              <a:buNone/>
            </a:pPr>
            <a:r>
              <a:rPr lang="en-GB" sz="1800" b="1">
                <a:solidFill>
                  <a:srgbClr val="0D0D0D"/>
                </a:solidFill>
                <a:highlight>
                  <a:srgbClr val="FFFFFF"/>
                </a:highlight>
              </a:rPr>
              <a:t>16(x5) possible configuration variations for each simulation:</a:t>
            </a:r>
            <a:endParaRPr lang="de-DE" sz="1800" b="1">
              <a:solidFill>
                <a:srgbClr val="0D0D0D"/>
              </a:solidFill>
              <a:highlight>
                <a:srgbClr val="FFFFFF"/>
              </a:highlight>
            </a:endParaRPr>
          </a:p>
          <a:p>
            <a:pPr marL="387350" indent="-285750">
              <a:buSzPts val="1600"/>
              <a:buFont typeface="Wingdings"/>
              <a:buChar char="Ø"/>
            </a:pPr>
            <a:r>
              <a:rPr lang="en-GB" sz="1600" b="1">
                <a:solidFill>
                  <a:srgbClr val="0D0D0D"/>
                </a:solidFill>
                <a:highlight>
                  <a:srgbClr val="FFFFFF"/>
                </a:highlight>
              </a:rPr>
              <a:t>Pollutants:</a:t>
            </a:r>
            <a:r>
              <a:rPr lang="en-GB" sz="1600">
                <a:solidFill>
                  <a:srgbClr val="0D0D0D"/>
                </a:solidFill>
                <a:highlight>
                  <a:srgbClr val="FFFFFF"/>
                </a:highlight>
              </a:rPr>
              <a:t> up to 5 different pollutants (CO2, CO, HC, NOx, </a:t>
            </a:r>
            <a:r>
              <a:rPr lang="en-GB" sz="1600" err="1">
                <a:solidFill>
                  <a:srgbClr val="0D0D0D"/>
                </a:solidFill>
                <a:highlight>
                  <a:srgbClr val="FFFFFF"/>
                </a:highlight>
              </a:rPr>
              <a:t>PMx</a:t>
            </a:r>
            <a:r>
              <a:rPr lang="en-GB" sz="1600">
                <a:solidFill>
                  <a:srgbClr val="0D0D0D"/>
                </a:solidFill>
                <a:highlight>
                  <a:srgbClr val="FFFFFF"/>
                </a:highlight>
              </a:rPr>
              <a:t>);</a:t>
            </a:r>
            <a:endParaRPr lang="en-GB"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387350" indent="-285750">
              <a:buSzPts val="1600"/>
              <a:buFont typeface="Wingdings"/>
              <a:buChar char="Ø"/>
            </a:pPr>
            <a:r>
              <a:rPr lang="en-GB" sz="1600" b="1">
                <a:solidFill>
                  <a:srgbClr val="0D0D0D"/>
                </a:solidFill>
                <a:highlight>
                  <a:srgbClr val="FFFFFF"/>
                </a:highlight>
              </a:rPr>
              <a:t>Statistics for each vehicle: </a:t>
            </a:r>
            <a:r>
              <a:rPr lang="en-GB" sz="1600">
                <a:solidFill>
                  <a:srgbClr val="0D0D0D"/>
                </a:solidFill>
                <a:highlight>
                  <a:srgbClr val="FFFFFF"/>
                </a:highlight>
              </a:rPr>
              <a:t>(Fuel Consumption, Speed, ...);</a:t>
            </a:r>
            <a:endParaRPr lang="en-GB"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387350" indent="-285750">
              <a:buSzPts val="1600"/>
              <a:buFont typeface="Wingdings"/>
              <a:buChar char="Ø"/>
            </a:pPr>
            <a:r>
              <a:rPr lang="en-GB" sz="1600" b="1">
                <a:solidFill>
                  <a:srgbClr val="0D0D0D"/>
                </a:solidFill>
                <a:highlight>
                  <a:srgbClr val="FFFFFF"/>
                </a:highlight>
              </a:rPr>
              <a:t>Time Slots: </a:t>
            </a:r>
            <a:r>
              <a:rPr lang="en-GB" sz="1600">
                <a:solidFill>
                  <a:srgbClr val="0D0D0D"/>
                </a:solidFill>
                <a:highlight>
                  <a:srgbClr val="FFFFFF"/>
                </a:highlight>
              </a:rPr>
              <a:t>8 individually selectable time windows, each representing a 3-hour block.</a:t>
            </a:r>
          </a:p>
          <a:p>
            <a:pPr marL="387350" indent="-285750">
              <a:buSzPts val="1600"/>
              <a:buFont typeface="Wingdings"/>
              <a:buChar char="Ø"/>
            </a:pPr>
            <a:r>
              <a:rPr lang="en-GB" sz="1600" b="1">
                <a:solidFill>
                  <a:srgbClr val="0D0D0D"/>
                </a:solidFill>
                <a:highlight>
                  <a:srgbClr val="FFFFFF"/>
                </a:highlight>
              </a:rPr>
              <a:t>Day Selection: </a:t>
            </a:r>
            <a:r>
              <a:rPr lang="en-GB" sz="1600">
                <a:solidFill>
                  <a:srgbClr val="0D0D0D"/>
                </a:solidFill>
                <a:highlight>
                  <a:srgbClr val="FFFFFF"/>
                </a:highlight>
              </a:rPr>
              <a:t>Option to choose between a weekday or weekend.</a:t>
            </a:r>
          </a:p>
          <a:p>
            <a:pPr marL="387350" indent="-285750">
              <a:buSzPts val="1600"/>
              <a:buFont typeface="Wingdings"/>
              <a:buChar char="Ø"/>
            </a:pPr>
            <a:r>
              <a:rPr lang="en-GB" sz="1600" b="1">
                <a:solidFill>
                  <a:srgbClr val="0D0D0D"/>
                </a:solidFill>
                <a:highlight>
                  <a:srgbClr val="FFFFFF"/>
                </a:highlight>
              </a:rPr>
              <a:t>Periodicity: </a:t>
            </a:r>
            <a:r>
              <a:rPr lang="en-GB" sz="1600">
                <a:solidFill>
                  <a:srgbClr val="0D0D0D"/>
                </a:solidFill>
                <a:highlight>
                  <a:srgbClr val="FFFFFF"/>
                </a:highlight>
              </a:rPr>
              <a:t>Yearly.</a:t>
            </a:r>
          </a:p>
        </p:txBody>
      </p:sp>
      <p:pic>
        <p:nvPicPr>
          <p:cNvPr id="4" name="Grafik 2" descr="Ein Bild, das Text, Karte, Diagramm, Atlas enthält.&#10;&#10;Beschreibung automatisch generiert.">
            <a:extLst>
              <a:ext uri="{FF2B5EF4-FFF2-40B4-BE49-F238E27FC236}">
                <a16:creationId xmlns:a16="http://schemas.microsoft.com/office/drawing/2014/main" id="{0EE137AD-A46D-5967-6B90-ACEB55CB7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" y="1032598"/>
            <a:ext cx="4346139" cy="366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63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3AE0-BF84-164C-7B2F-7D6594C8A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8CDC"/>
                </a:solidFill>
              </a:rPr>
              <a:t>User Support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DB7BC0C-4847-B8AB-891F-1CBC113C8AFD}"/>
              </a:ext>
            </a:extLst>
          </p:cNvPr>
          <p:cNvGraphicFramePr/>
          <p:nvPr/>
        </p:nvGraphicFramePr>
        <p:xfrm>
          <a:off x="4620491" y="1308678"/>
          <a:ext cx="4523509" cy="2858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52060-9024-84FE-9616-24B43EDF0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96" y="1153392"/>
            <a:ext cx="5862592" cy="31686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Interactive, web-based visualization</a:t>
            </a:r>
            <a:br>
              <a:rPr lang="en-US"/>
            </a:br>
            <a:r>
              <a:rPr lang="en-US"/>
              <a:t>based on kepler.gl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r>
              <a:rPr lang="en-US" err="1"/>
              <a:t>OpenAPI</a:t>
            </a:r>
            <a:r>
              <a:rPr lang="en-US"/>
              <a:t>	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endParaRPr lang="en-US"/>
          </a:p>
        </p:txBody>
      </p:sp>
      <p:pic>
        <p:nvPicPr>
          <p:cNvPr id="1028" name="Picture 4" descr="kepler.gl Vector Logo | Free Download ...">
            <a:extLst>
              <a:ext uri="{FF2B5EF4-FFF2-40B4-BE49-F238E27FC236}">
                <a16:creationId xmlns:a16="http://schemas.microsoft.com/office/drawing/2014/main" id="{9EB7E14F-9658-4B53-9FE9-21C67A6DC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98" y="3800985"/>
            <a:ext cx="1711183" cy="94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API logo small - Sandhata">
            <a:extLst>
              <a:ext uri="{FF2B5EF4-FFF2-40B4-BE49-F238E27FC236}">
                <a16:creationId xmlns:a16="http://schemas.microsoft.com/office/drawing/2014/main" id="{0E12A5DE-DEDA-783E-5659-ED6A39E9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029" y="4059137"/>
            <a:ext cx="1620351" cy="43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175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EC0EB-E1E0-8763-B443-035DFA724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8CDC"/>
                </a:solidFill>
              </a:rPr>
              <a:t>User Workflow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57ED6B-75A9-FD8C-A0F0-4F796A13F1E8}"/>
              </a:ext>
            </a:extLst>
          </p:cNvPr>
          <p:cNvSpPr txBox="1"/>
          <p:nvPr/>
        </p:nvSpPr>
        <p:spPr>
          <a:xfrm>
            <a:off x="578656" y="2759508"/>
            <a:ext cx="999546" cy="44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/>
              <a:t>Scenario</a:t>
            </a:r>
          </a:p>
          <a:p>
            <a:pPr algn="ctr"/>
            <a:r>
              <a:rPr lang="en-GB" sz="1100"/>
              <a:t>Generation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2B90D3-7C31-3B78-1CC4-DBC85AA7A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012" y="3362197"/>
            <a:ext cx="495300" cy="495300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6EB4E1DA-A8FC-8E23-EDD1-C1C3E2676DAE}"/>
              </a:ext>
            </a:extLst>
          </p:cNvPr>
          <p:cNvSpPr/>
          <p:nvPr/>
        </p:nvSpPr>
        <p:spPr>
          <a:xfrm rot="10800000">
            <a:off x="2027381" y="3673893"/>
            <a:ext cx="2160108" cy="17318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B5EB5D-2538-D9E4-6B32-60240B458309}"/>
              </a:ext>
            </a:extLst>
          </p:cNvPr>
          <p:cNvSpPr txBox="1"/>
          <p:nvPr/>
        </p:nvSpPr>
        <p:spPr>
          <a:xfrm>
            <a:off x="2521590" y="3294707"/>
            <a:ext cx="11368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/>
              <a:t>New</a:t>
            </a:r>
          </a:p>
          <a:p>
            <a:pPr algn="ctr"/>
            <a:r>
              <a:rPr lang="en-GB" sz="1100"/>
              <a:t>Scenario(s)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F1D2638-6694-EDEC-6638-33DD9FD80CCC}"/>
              </a:ext>
            </a:extLst>
          </p:cNvPr>
          <p:cNvSpPr/>
          <p:nvPr/>
        </p:nvSpPr>
        <p:spPr>
          <a:xfrm rot="5400000">
            <a:off x="5993125" y="2715350"/>
            <a:ext cx="353767" cy="17318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8F61570-E283-BC10-1664-5A99B09EA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9" y="3459349"/>
            <a:ext cx="495300" cy="495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67FD52-187C-C947-CD47-CBD56D0FD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383" y="1124127"/>
            <a:ext cx="7238601" cy="1635755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13D36129-FF54-56E9-508C-6D4480EF4D2A}"/>
              </a:ext>
            </a:extLst>
          </p:cNvPr>
          <p:cNvSpPr/>
          <p:nvPr/>
        </p:nvSpPr>
        <p:spPr>
          <a:xfrm rot="16200000">
            <a:off x="1114243" y="2822962"/>
            <a:ext cx="935749" cy="17318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02CB2E1-E8A3-2D50-86BF-E0A17ED8B921}"/>
              </a:ext>
            </a:extLst>
          </p:cNvPr>
          <p:cNvSpPr/>
          <p:nvPr/>
        </p:nvSpPr>
        <p:spPr>
          <a:xfrm rot="5400000">
            <a:off x="7331644" y="2797454"/>
            <a:ext cx="846854" cy="17318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BC4069C-DDE7-21DF-122B-1290CC4EF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013" y="2985663"/>
            <a:ext cx="1663367" cy="11255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DB43B1E-8533-1B86-BD30-A96222E9E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948" y="3018528"/>
            <a:ext cx="495301" cy="495301"/>
          </a:xfrm>
          <a:prstGeom prst="rect">
            <a:avLst/>
          </a:prstGeom>
        </p:spPr>
      </p:pic>
      <p:sp>
        <p:nvSpPr>
          <p:cNvPr id="45" name="Arrow: Right 44">
            <a:extLst>
              <a:ext uri="{FF2B5EF4-FFF2-40B4-BE49-F238E27FC236}">
                <a16:creationId xmlns:a16="http://schemas.microsoft.com/office/drawing/2014/main" id="{2AF8DEA4-F6DC-402A-347F-428C55DFA344}"/>
              </a:ext>
            </a:extLst>
          </p:cNvPr>
          <p:cNvSpPr/>
          <p:nvPr/>
        </p:nvSpPr>
        <p:spPr>
          <a:xfrm rot="10800000">
            <a:off x="5465168" y="3206646"/>
            <a:ext cx="461675" cy="17318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038B11C9-91A4-0804-1959-FA5C1FA6AB8C}"/>
              </a:ext>
            </a:extLst>
          </p:cNvPr>
          <p:cNvSpPr/>
          <p:nvPr/>
        </p:nvSpPr>
        <p:spPr>
          <a:xfrm rot="10800000">
            <a:off x="5439313" y="3649103"/>
            <a:ext cx="2023562" cy="17318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B378AB-0AAA-3101-94F0-C72F23D8F780}"/>
              </a:ext>
            </a:extLst>
          </p:cNvPr>
          <p:cNvSpPr txBox="1"/>
          <p:nvPr/>
        </p:nvSpPr>
        <p:spPr>
          <a:xfrm>
            <a:off x="7870939" y="2586496"/>
            <a:ext cx="8274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/>
              <a:t>Visual</a:t>
            </a:r>
          </a:p>
          <a:p>
            <a:pPr algn="ctr"/>
            <a:r>
              <a:rPr lang="en-GB" sz="1100"/>
              <a:t>Inspection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08AFF6-4A19-8FB2-94AF-116A44E2347D}"/>
              </a:ext>
            </a:extLst>
          </p:cNvPr>
          <p:cNvSpPr txBox="1"/>
          <p:nvPr/>
        </p:nvSpPr>
        <p:spPr>
          <a:xfrm>
            <a:off x="6347363" y="2584142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/>
              <a:t>Data</a:t>
            </a:r>
          </a:p>
          <a:p>
            <a:pPr algn="ctr"/>
            <a:r>
              <a:rPr lang="en-GB" sz="1100"/>
              <a:t>Analytics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2F59E27-8FE8-E75D-3A96-D1DAD6783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8855" y="2952141"/>
            <a:ext cx="764370" cy="341096"/>
          </a:xfrm>
          <a:prstGeom prst="rect">
            <a:avLst/>
          </a:prstGeom>
        </p:spPr>
      </p:pic>
      <p:sp>
        <p:nvSpPr>
          <p:cNvPr id="51" name="Arrow: Right 50">
            <a:extLst>
              <a:ext uri="{FF2B5EF4-FFF2-40B4-BE49-F238E27FC236}">
                <a16:creationId xmlns:a16="http://schemas.microsoft.com/office/drawing/2014/main" id="{FE840093-0D08-C623-A4D4-83BA36949B92}"/>
              </a:ext>
            </a:extLst>
          </p:cNvPr>
          <p:cNvSpPr/>
          <p:nvPr/>
        </p:nvSpPr>
        <p:spPr>
          <a:xfrm rot="16200000">
            <a:off x="2873324" y="2983380"/>
            <a:ext cx="430888" cy="17318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173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7A48D6-6C1C-0F25-6504-FCAEFE2F9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088" y="987425"/>
            <a:ext cx="4790929" cy="31686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GB"/>
          </a:p>
          <a:p>
            <a:pPr>
              <a:buFont typeface="Wingdings" panose="05000000000000000000" pitchFamily="2" charset="2"/>
              <a:buChar char="Ø"/>
            </a:pPr>
            <a:endParaRPr lang="en-GB"/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Road Segment Properties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/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Map Zones Properties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/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Simulation Parameters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/>
          </a:p>
          <a:p>
            <a:pPr>
              <a:buFont typeface="Wingdings" panose="05000000000000000000" pitchFamily="2" charset="2"/>
              <a:buChar char="Ø"/>
            </a:pP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26F57-B438-1B76-1A45-4F0BDD4D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Scenario Definition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26D38-58FA-D82B-37F8-B51D853EA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200" y="1047750"/>
            <a:ext cx="3999819" cy="200636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BBF9793-CE0E-AE0F-7933-748BB0B1E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044" y="2854729"/>
            <a:ext cx="3247265" cy="188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997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7A48D6-6C1C-0F25-6504-FCAEFE2F9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088" y="987425"/>
            <a:ext cx="4790929" cy="316865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/>
              <a:t>Road Segment Conversion</a:t>
            </a:r>
            <a:r>
              <a:rPr lang="en-US"/>
              <a:t>: Modify road segments to be above ground or underground, tunneled or not.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r>
              <a:rPr lang="en-US" b="1"/>
              <a:t>Average Speed Adjustment</a:t>
            </a:r>
            <a:r>
              <a:rPr lang="en-US"/>
              <a:t>: Change the average speed limit of a specific road segment.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r>
              <a:rPr lang="en-US" b="1"/>
              <a:t>Road Segment Accessibility</a:t>
            </a:r>
            <a:r>
              <a:rPr lang="en-US"/>
              <a:t>: Control access to a road segment for all or specific types of traffic.</a:t>
            </a:r>
          </a:p>
          <a:p>
            <a:pPr>
              <a:buFont typeface="Wingdings" panose="05000000000000000000" pitchFamily="2" charset="2"/>
              <a:buChar char="Ø"/>
            </a:pP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26F57-B438-1B76-1A45-4F0BDD4D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Road Segments Scenario Definition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1A93EA-EC4E-7114-4A7C-8BEF92FCB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363" y="1482438"/>
            <a:ext cx="3113653" cy="197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2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7A48D6-6C1C-0F25-6504-FCAEFE2F9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088" y="987425"/>
            <a:ext cx="4790929" cy="316865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err="1"/>
              <a:t>Landuse</a:t>
            </a:r>
            <a:r>
              <a:rPr lang="en-US" b="1"/>
              <a:t>: </a:t>
            </a:r>
            <a:r>
              <a:rPr lang="en-US"/>
              <a:t>Defines the ratio of the area covered by 4 types of land usage: Residential, Commercial, Agricultural and Industrial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b="1"/>
          </a:p>
          <a:p>
            <a:pPr>
              <a:buFont typeface="Wingdings" panose="05000000000000000000" pitchFamily="2" charset="2"/>
              <a:buChar char="Ø"/>
            </a:pPr>
            <a:r>
              <a:rPr lang="en-US" b="1"/>
              <a:t>Point of Interest (POI) Management: </a:t>
            </a:r>
            <a:r>
              <a:rPr lang="en-US"/>
              <a:t>Increase or decrease the number of POIs across various categories within the simulation.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r>
              <a:rPr lang="en-US" b="1"/>
              <a:t>Population Dynamics: </a:t>
            </a:r>
            <a:r>
              <a:rPr lang="en-US"/>
              <a:t>Adjust population levels to reflect increases or decreases in the simulated area.</a:t>
            </a:r>
          </a:p>
          <a:p>
            <a:pPr>
              <a:buFont typeface="Wingdings" panose="05000000000000000000" pitchFamily="2" charset="2"/>
              <a:buChar char="Ø"/>
            </a:pP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26F57-B438-1B76-1A45-4F0BDD4D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Zone Scenario Definition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3E936B-8616-E210-2B3A-54509FA74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508" y="1375063"/>
            <a:ext cx="3424632" cy="203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84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26F57-B438-1B76-1A45-4F0BDD4D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8CDC"/>
                </a:solidFill>
              </a:rPr>
              <a:t>Simulation Parameters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7A48D6-6C1C-0F25-6504-FCAEFE2F9F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/>
              <a:t>Time Slots: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8 individually selectable time windows, each representing a 3-hour block.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r>
              <a:rPr lang="en-US" b="1"/>
              <a:t>Day Selection: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Option to choose between a weekday or weekend.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>
                <a:solidFill>
                  <a:srgbClr val="0D0D0D"/>
                </a:solidFill>
                <a:highlight>
                  <a:srgbClr val="FFFFFF"/>
                </a:highlight>
              </a:rPr>
              <a:t>Traffic Composition Weighting: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>
                <a:solidFill>
                  <a:srgbClr val="0D0D0D"/>
                </a:solidFill>
                <a:highlight>
                  <a:srgbClr val="FFFFFF"/>
                </a:highlight>
              </a:rPr>
              <a:t>Alter the proportionate impact of different vehicle types (electric vehicles, bicycles, cars) on total traffic</a:t>
            </a:r>
            <a:endParaRPr lang="en-US"/>
          </a:p>
          <a:p>
            <a:pPr>
              <a:buFont typeface="Wingdings" panose="05000000000000000000" pitchFamily="2" charset="2"/>
              <a:buChar char="Ø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021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7A48D6-6C1C-0F25-6504-FCAEFE2F9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088" y="987425"/>
            <a:ext cx="3354562" cy="316865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Pollutants: </a:t>
            </a:r>
            <a:r>
              <a:rPr lang="en-US" dirty="0"/>
              <a:t>up to 5 different pollutants (CO2, CO, HC, NOx, </a:t>
            </a:r>
            <a:r>
              <a:rPr lang="en-US" dirty="0" err="1"/>
              <a:t>PMx</a:t>
            </a:r>
            <a:r>
              <a:rPr lang="en-US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Statistics for each vehicle: </a:t>
            </a:r>
            <a:br>
              <a:rPr lang="en-US" b="1" dirty="0"/>
            </a:br>
            <a:r>
              <a:rPr lang="en-US" dirty="0"/>
              <a:t>(Consumption, Speed, ...)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Comparative Analysis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XAI Sensitivity Analysis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26F57-B438-1B76-1A45-4F0BDD4D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9A7F8-8511-6AE4-D6B0-4A11B1953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068" y="1097922"/>
            <a:ext cx="4703526" cy="28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53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699DEF-3922-C710-9B96-2B51A65C0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DestinE</a:t>
            </a:r>
            <a:r>
              <a:rPr lang="en-GB"/>
              <a:t> </a:t>
            </a:r>
            <a:r>
              <a:rPr lang="en-GB">
                <a:solidFill>
                  <a:srgbClr val="008CDC"/>
                </a:solidFill>
              </a:rPr>
              <a:t>Integration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4F30F6-35DB-5C91-47D7-E7C49B6ED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23" y="1605450"/>
            <a:ext cx="8333954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47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D6D43-BB24-0D30-658E-4F2461B89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8CDC"/>
                </a:solidFill>
              </a:rPr>
              <a:t>CITYNEXUS on </a:t>
            </a:r>
            <a:r>
              <a:rPr lang="en-GB" err="1">
                <a:solidFill>
                  <a:srgbClr val="008CDC"/>
                </a:solidFill>
              </a:rPr>
              <a:t>DestinE</a:t>
            </a:r>
            <a:endParaRPr lang="en-GB">
              <a:solidFill>
                <a:srgbClr val="008CDC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45936-85C4-7717-DDFC-C58C16970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/>
              <a:t>CITYNEXUS is “Coming Soon” on </a:t>
            </a:r>
            <a:r>
              <a:rPr lang="en-GB" err="1"/>
              <a:t>DestinE</a:t>
            </a:r>
            <a:endParaRPr lang="en-GB"/>
          </a:p>
          <a:p>
            <a:pPr>
              <a:buFont typeface="Wingdings" panose="05000000000000000000" pitchFamily="2" charset="2"/>
              <a:buChar char="Ø"/>
            </a:pPr>
            <a:endParaRPr lang="en-GB"/>
          </a:p>
          <a:p>
            <a:pPr>
              <a:buFont typeface="Wingdings" panose="05000000000000000000" pitchFamily="2" charset="2"/>
              <a:buChar char="Ø"/>
            </a:pPr>
            <a:endParaRPr lang="en-GB"/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Platform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Digital Twin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/>
              <a:t>Data Lakes</a:t>
            </a:r>
          </a:p>
          <a:p>
            <a:endParaRPr lang="en-GB"/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63846-8C26-0143-51AD-CAA778F1E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069" y="1713901"/>
            <a:ext cx="4679086" cy="21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37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624600" y="141481"/>
            <a:ext cx="7894800" cy="58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Solenix: Services &amp; Expertise</a:t>
            </a:r>
            <a:endParaRPr/>
          </a:p>
        </p:txBody>
      </p:sp>
      <p:sp>
        <p:nvSpPr>
          <p:cNvPr id="96" name="Google Shape;96;p18"/>
          <p:cNvSpPr/>
          <p:nvPr/>
        </p:nvSpPr>
        <p:spPr>
          <a:xfrm>
            <a:off x="454400" y="1979021"/>
            <a:ext cx="825600" cy="1636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8"/>
          <p:cNvSpPr/>
          <p:nvPr/>
        </p:nvSpPr>
        <p:spPr>
          <a:xfrm>
            <a:off x="991324" y="1979204"/>
            <a:ext cx="3692400" cy="1636200"/>
          </a:xfrm>
          <a:prstGeom prst="roundRect">
            <a:avLst>
              <a:gd name="adj" fmla="val 12607"/>
            </a:avLst>
          </a:prstGeom>
          <a:solidFill>
            <a:srgbClr val="90C8FB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25" rIns="91425" bIns="45725" anchor="ctr" anchorCtr="0">
            <a:noAutofit/>
          </a:bodyPr>
          <a:lstStyle/>
          <a:p>
            <a:pPr marL="2794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Noto Sans Symbols"/>
              <a:buChar char="▪"/>
            </a:pPr>
            <a:r>
              <a:rPr lang="en-GB" sz="1100" b="1">
                <a:latin typeface="Calibri"/>
                <a:ea typeface="Calibri"/>
                <a:cs typeface="Calibri"/>
                <a:sym typeface="Calibri"/>
              </a:rPr>
              <a:t>Spacecraft Operations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  <a:p>
            <a:pPr marL="2794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Noto Sans Symbols"/>
              <a:buChar char="▪"/>
            </a:pPr>
            <a:r>
              <a:rPr lang="en-GB" sz="1100" b="1">
                <a:latin typeface="Calibri"/>
                <a:ea typeface="Calibri"/>
                <a:cs typeface="Calibri"/>
                <a:sym typeface="Calibri"/>
              </a:rPr>
              <a:t>Ground Segment Engineering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  <a:p>
            <a:pPr marL="2794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Noto Sans Symbols"/>
              <a:buChar char="▪"/>
            </a:pPr>
            <a:r>
              <a:rPr lang="en-GB" sz="1100" b="1">
                <a:latin typeface="Calibri"/>
                <a:ea typeface="Calibri"/>
                <a:cs typeface="Calibri"/>
                <a:sym typeface="Calibri"/>
              </a:rPr>
              <a:t>Payload Data Ground Segment Engineering 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  <a:p>
            <a:pPr marL="2794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Noto Sans Symbols"/>
              <a:buChar char="▪"/>
            </a:pPr>
            <a:r>
              <a:rPr lang="en-GB" sz="1100" b="1">
                <a:latin typeface="Calibri"/>
                <a:ea typeface="Calibri"/>
                <a:cs typeface="Calibri"/>
                <a:sym typeface="Calibri"/>
              </a:rPr>
              <a:t>Data Processing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  <a:p>
            <a:pPr marL="2794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Noto Sans Symbols"/>
              <a:buChar char="▪"/>
            </a:pPr>
            <a:r>
              <a:rPr lang="en-GB" sz="1100" b="1">
                <a:latin typeface="Calibri"/>
                <a:ea typeface="Calibri"/>
                <a:cs typeface="Calibri"/>
                <a:sym typeface="Calibri"/>
              </a:rPr>
              <a:t>EO Science and Applications Engineering Support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  <a:p>
            <a:pPr marL="2794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Noto Sans Symbols"/>
              <a:buChar char="▪"/>
            </a:pPr>
            <a:r>
              <a:rPr lang="en-GB" sz="1100" b="1">
                <a:latin typeface="Calibri"/>
                <a:ea typeface="Calibri"/>
                <a:cs typeface="Calibri"/>
                <a:sym typeface="Calibri"/>
              </a:rPr>
              <a:t>EO Exploitation Platforms Engineering Support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  <a:p>
            <a:pPr marL="2794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Noto Sans Symbols"/>
              <a:buChar char="▪"/>
            </a:pPr>
            <a:r>
              <a:rPr lang="en-GB" sz="1100" b="1">
                <a:latin typeface="Calibri"/>
                <a:ea typeface="Calibri"/>
                <a:cs typeface="Calibri"/>
                <a:sym typeface="Calibri"/>
              </a:rPr>
              <a:t>Research of Advanced Technologies Concepts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  <a:p>
            <a:pPr marL="2794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Noto Sans Symbols"/>
              <a:buChar char="▪"/>
            </a:pPr>
            <a:r>
              <a:rPr lang="en-GB" sz="1100" b="1">
                <a:latin typeface="Calibri"/>
                <a:ea typeface="Calibri"/>
                <a:cs typeface="Calibri"/>
                <a:sym typeface="Calibri"/>
              </a:rPr>
              <a:t>AI/ML Specific Expertise &amp; Consultancy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8"/>
          <p:cNvSpPr/>
          <p:nvPr/>
        </p:nvSpPr>
        <p:spPr>
          <a:xfrm>
            <a:off x="454402" y="916175"/>
            <a:ext cx="825600" cy="928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8"/>
          <p:cNvSpPr txBox="1"/>
          <p:nvPr/>
        </p:nvSpPr>
        <p:spPr>
          <a:xfrm rot="-5400000">
            <a:off x="410379" y="1040776"/>
            <a:ext cx="913500" cy="7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45725" rIns="91425" bIns="45725" anchor="t" anchorCtr="0">
            <a:noAutofit/>
          </a:bodyPr>
          <a:lstStyle/>
          <a:p>
            <a:pPr marL="0" marR="0" lvl="0" indent="-2794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794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Company</a:t>
            </a:r>
            <a:endParaRPr sz="1100"/>
          </a:p>
        </p:txBody>
      </p:sp>
      <p:sp>
        <p:nvSpPr>
          <p:cNvPr id="100" name="Google Shape;100;p18"/>
          <p:cNvSpPr/>
          <p:nvPr/>
        </p:nvSpPr>
        <p:spPr>
          <a:xfrm>
            <a:off x="992705" y="916375"/>
            <a:ext cx="3670500" cy="928800"/>
          </a:xfrm>
          <a:prstGeom prst="roundRect">
            <a:avLst>
              <a:gd name="adj" fmla="val 16667"/>
            </a:avLst>
          </a:prstGeom>
          <a:solidFill>
            <a:srgbClr val="B0D7A4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794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Noto Sans Symbols"/>
              <a:buChar char="▪"/>
            </a:pPr>
            <a:r>
              <a:rPr lang="en-GB" sz="1100" b="1">
                <a:latin typeface="Calibri"/>
                <a:ea typeface="Calibri"/>
                <a:cs typeface="Calibri"/>
                <a:sym typeface="Calibri"/>
              </a:rPr>
              <a:t>International team of 70+ highly qualified staff in Germany, Switzerland and Italy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  <a:p>
            <a:pPr marL="2794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Noto Sans Symbols"/>
              <a:buChar char="▪"/>
            </a:pPr>
            <a:r>
              <a:rPr lang="en-GB" sz="1100" b="1">
                <a:latin typeface="Calibri"/>
                <a:ea typeface="Calibri"/>
                <a:cs typeface="Calibri"/>
                <a:sym typeface="Calibri"/>
              </a:rPr>
              <a:t>19 years of experience, 8 MEUR turnover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  <a:p>
            <a:pPr marL="2794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Noto Sans Symbols"/>
              <a:buChar char="▪"/>
            </a:pPr>
            <a:r>
              <a:rPr lang="en-GB" sz="1100" b="1">
                <a:latin typeface="Calibri"/>
                <a:ea typeface="Calibri"/>
                <a:cs typeface="Calibri"/>
                <a:sym typeface="Calibri"/>
              </a:rPr>
              <a:t>Flexible, solution-oriented work approach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8"/>
          <p:cNvSpPr/>
          <p:nvPr/>
        </p:nvSpPr>
        <p:spPr>
          <a:xfrm>
            <a:off x="471408" y="3749497"/>
            <a:ext cx="825600" cy="928800"/>
          </a:xfrm>
          <a:prstGeom prst="roundRect">
            <a:avLst>
              <a:gd name="adj" fmla="val 16667"/>
            </a:avLst>
          </a:prstGeom>
          <a:solidFill>
            <a:srgbClr val="BA72C9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1011366" y="3749500"/>
            <a:ext cx="3670500" cy="928800"/>
          </a:xfrm>
          <a:prstGeom prst="roundRect">
            <a:avLst>
              <a:gd name="adj" fmla="val 16667"/>
            </a:avLst>
          </a:prstGeom>
          <a:solidFill>
            <a:srgbClr val="F2D8FB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794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Char char="▪"/>
            </a:pPr>
            <a:r>
              <a:rPr lang="en-GB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Machine Learning</a:t>
            </a:r>
            <a:endParaRPr sz="1100"/>
          </a:p>
          <a:p>
            <a:pPr marL="2794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Char char="▪"/>
            </a:pPr>
            <a:r>
              <a:rPr lang="en-GB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Anomaly &amp; novelty detection, Prediction</a:t>
            </a:r>
            <a:endParaRPr sz="1100"/>
          </a:p>
          <a:p>
            <a:pPr marL="2794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Char char="▪"/>
            </a:pPr>
            <a:r>
              <a:rPr lang="en-GB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Pattern matching, Trend analysis</a:t>
            </a:r>
            <a:endParaRPr sz="1100"/>
          </a:p>
          <a:p>
            <a:pPr marL="2794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Char char="▪"/>
            </a:pPr>
            <a:r>
              <a:rPr lang="en-GB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Planning &amp; Scheduling, Optimization</a:t>
            </a:r>
            <a:endParaRPr sz="1100"/>
          </a:p>
          <a:p>
            <a:pPr marL="2794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Char char="▪"/>
            </a:pPr>
            <a:r>
              <a:rPr lang="en-GB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Automation &amp; Autonomy</a:t>
            </a:r>
            <a:endParaRPr sz="1100"/>
          </a:p>
        </p:txBody>
      </p:sp>
      <p:sp>
        <p:nvSpPr>
          <p:cNvPr id="103" name="Google Shape;103;p18"/>
          <p:cNvSpPr txBox="1"/>
          <p:nvPr/>
        </p:nvSpPr>
        <p:spPr>
          <a:xfrm rot="-5400000">
            <a:off x="320844" y="3940359"/>
            <a:ext cx="888424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/>
          <a:p>
            <a:pPr marL="279400" marR="0" lvl="0" indent="-2794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Artificial</a:t>
            </a:r>
            <a:endParaRPr sz="1100" dirty="0"/>
          </a:p>
          <a:p>
            <a:pPr marL="279400" marR="0" lvl="0" indent="-2794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Intelligence</a:t>
            </a:r>
            <a:endParaRPr sz="1100" dirty="0"/>
          </a:p>
        </p:txBody>
      </p:sp>
      <p:sp>
        <p:nvSpPr>
          <p:cNvPr id="104" name="Google Shape;104;p18"/>
          <p:cNvSpPr txBox="1"/>
          <p:nvPr/>
        </p:nvSpPr>
        <p:spPr>
          <a:xfrm rot="-5400000">
            <a:off x="-72899" y="2536203"/>
            <a:ext cx="1611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-279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100" b="1">
                <a:latin typeface="Calibri"/>
                <a:ea typeface="Calibri"/>
                <a:cs typeface="Calibri"/>
                <a:sym typeface="Calibri"/>
              </a:rPr>
              <a:t>Operations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79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100" b="1">
                <a:latin typeface="Calibri"/>
                <a:ea typeface="Calibri"/>
                <a:cs typeface="Calibri"/>
                <a:sym typeface="Calibri"/>
              </a:rPr>
              <a:t>Services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1170" y="1992300"/>
            <a:ext cx="2978029" cy="24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8848" y="956476"/>
            <a:ext cx="2262672" cy="65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D6D43-BB24-0D30-658E-4F2461B89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8CDC"/>
                </a:solidFill>
              </a:rPr>
              <a:t>CITYNEXUS on </a:t>
            </a:r>
            <a:r>
              <a:rPr lang="en-GB" err="1">
                <a:solidFill>
                  <a:srgbClr val="008CDC"/>
                </a:solidFill>
              </a:rPr>
              <a:t>DestinE</a:t>
            </a:r>
            <a:endParaRPr lang="en-GB">
              <a:solidFill>
                <a:srgbClr val="008CDC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45936-85C4-7717-DDFC-C58C16970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  <a:p>
            <a:r>
              <a:rPr lang="en-GB"/>
              <a:t>Market Place for EO Applications</a:t>
            </a:r>
          </a:p>
          <a:p>
            <a:pPr lvl="1"/>
            <a:r>
              <a:rPr lang="en-GB"/>
              <a:t>Visibility</a:t>
            </a:r>
          </a:p>
          <a:p>
            <a:pPr lvl="1"/>
            <a:r>
              <a:rPr lang="en-US" sz="18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Deploying support</a:t>
            </a:r>
          </a:p>
          <a:p>
            <a:pPr lvl="1"/>
            <a:r>
              <a:rPr lang="en-GB"/>
              <a:t>Operational Environment</a:t>
            </a:r>
          </a:p>
          <a:p>
            <a:pPr lvl="1"/>
            <a:r>
              <a:rPr lang="en-GB"/>
              <a:t>Accounting Management</a:t>
            </a:r>
          </a:p>
          <a:p>
            <a:pPr lvl="1"/>
            <a:endParaRPr lang="en-GB"/>
          </a:p>
          <a:p>
            <a:r>
              <a:rPr lang="en-GB"/>
              <a:t>DT Interoperability</a:t>
            </a:r>
          </a:p>
          <a:p>
            <a:pPr lvl="1"/>
            <a:r>
              <a:rPr lang="en-GB"/>
              <a:t>CITYNEXUS Provides data for DT</a:t>
            </a:r>
          </a:p>
          <a:p>
            <a:pPr lvl="1"/>
            <a:r>
              <a:rPr lang="en-GB"/>
              <a:t>CITYNEXUS Profits from DT data </a:t>
            </a:r>
          </a:p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945EE6-2D06-B362-D605-527560859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394" y="1261736"/>
            <a:ext cx="2648006" cy="1481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4A055F-DD75-57EB-E1C7-29A4B0D7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055" y="2916381"/>
            <a:ext cx="1375348" cy="134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28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3BA8B-2950-D5C3-BCDF-1263750BF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8CDC"/>
                </a:solidFill>
              </a:rPr>
              <a:t>CITYNEXUS on </a:t>
            </a:r>
            <a:r>
              <a:rPr lang="en-GB" err="1">
                <a:solidFill>
                  <a:srgbClr val="008CDC"/>
                </a:solidFill>
              </a:rPr>
              <a:t>DestinE</a:t>
            </a:r>
            <a:endParaRPr lang="en-GB">
              <a:solidFill>
                <a:srgbClr val="008CD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F334D-CABC-8478-CB18-DD3E2B342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719" y="1147965"/>
            <a:ext cx="6638881" cy="316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47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D6D43-BB24-0D30-658E-4F2461B89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8CDC"/>
                </a:solidFill>
              </a:rPr>
              <a:t>CITYNEXUS on </a:t>
            </a:r>
            <a:r>
              <a:rPr lang="en-GB" err="1">
                <a:solidFill>
                  <a:srgbClr val="008CDC"/>
                </a:solidFill>
              </a:rPr>
              <a:t>DestinE</a:t>
            </a:r>
            <a:endParaRPr lang="en-GB">
              <a:solidFill>
                <a:srgbClr val="008CDC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121C3-26B0-76F8-C87B-F3840A62E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089" y="987425"/>
            <a:ext cx="4276316" cy="803076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The </a:t>
            </a:r>
            <a:r>
              <a:rPr lang="en-US" err="1"/>
              <a:t>DestinE</a:t>
            </a:r>
            <a:r>
              <a:rPr lang="en-US"/>
              <a:t> Data Lake provides seamless access to </a:t>
            </a:r>
            <a:r>
              <a:rPr lang="en-US" err="1"/>
              <a:t>DestinE</a:t>
            </a:r>
            <a:r>
              <a:rPr lang="en-US"/>
              <a:t> Digital Twins data and large number of external data spaces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55FF4B-091A-19A4-5272-777829B93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26" y="2001148"/>
            <a:ext cx="5179498" cy="2269194"/>
          </a:xfrm>
          <a:prstGeom prst="rect">
            <a:avLst/>
          </a:prstGeom>
        </p:spPr>
      </p:pic>
      <p:pic>
        <p:nvPicPr>
          <p:cNvPr id="11" name="Google Shape;200;p26" descr="Destination Earth image">
            <a:extLst>
              <a:ext uri="{FF2B5EF4-FFF2-40B4-BE49-F238E27FC236}">
                <a16:creationId xmlns:a16="http://schemas.microsoft.com/office/drawing/2014/main" id="{8F2B71E8-EF67-54D5-BB18-2FB27C0049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075" y="1037643"/>
            <a:ext cx="3243901" cy="3068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615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6DFD4B7-0CDD-9CA8-2E5A-D1ED150553D3}"/>
              </a:ext>
            </a:extLst>
          </p:cNvPr>
          <p:cNvSpPr txBox="1"/>
          <p:nvPr/>
        </p:nvSpPr>
        <p:spPr>
          <a:xfrm>
            <a:off x="905329" y="211364"/>
            <a:ext cx="716098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600" b="1">
                <a:solidFill>
                  <a:srgbClr val="008CDC"/>
                </a:solidFill>
                <a:latin typeface="Calibri"/>
              </a:rPr>
              <a:t>Building a more resilient Copenhagen together</a:t>
            </a:r>
            <a:endParaRPr lang="it-IT"/>
          </a:p>
        </p:txBody>
      </p:sp>
      <p:pic>
        <p:nvPicPr>
          <p:cNvPr id="25" name="Immagine 24" descr="Immagine che contiene Viso umano, schermata, uomo, video&#10;&#10;Descrizione generata automaticamente">
            <a:extLst>
              <a:ext uri="{FF2B5EF4-FFF2-40B4-BE49-F238E27FC236}">
                <a16:creationId xmlns:a16="http://schemas.microsoft.com/office/drawing/2014/main" id="{EAED88C6-A099-DCEE-5943-73633ACC7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623" y="1141866"/>
            <a:ext cx="4124325" cy="3095625"/>
          </a:xfrm>
          <a:prstGeom prst="rect">
            <a:avLst/>
          </a:prstGeom>
        </p:spPr>
      </p:pic>
      <p:sp>
        <p:nvSpPr>
          <p:cNvPr id="2" name="CasellaDiTesto 5">
            <a:extLst>
              <a:ext uri="{FF2B5EF4-FFF2-40B4-BE49-F238E27FC236}">
                <a16:creationId xmlns:a16="http://schemas.microsoft.com/office/drawing/2014/main" id="{2C1C24E7-5B55-7720-220B-4FE42680A6A4}"/>
              </a:ext>
            </a:extLst>
          </p:cNvPr>
          <p:cNvSpPr txBox="1"/>
          <p:nvPr/>
        </p:nvSpPr>
        <p:spPr>
          <a:xfrm>
            <a:off x="458647" y="1287420"/>
            <a:ext cx="4231144" cy="30162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Wingdings"/>
              <a:buChar char="Ø"/>
            </a:pPr>
            <a:r>
              <a:rPr lang="en-GB" sz="1500" b="1"/>
              <a:t>Bilateral meetings with LCAV and follow-ups with major players (</a:t>
            </a:r>
            <a:r>
              <a:rPr lang="en-GB" sz="1500" b="1" err="1"/>
              <a:t>Vejdirektoratet</a:t>
            </a:r>
            <a:r>
              <a:rPr lang="en-GB" sz="1500" b="1"/>
              <a:t>, </a:t>
            </a:r>
            <a:r>
              <a:rPr lang="en-GB" sz="1500" b="1" err="1"/>
              <a:t>sund&amp;Baelt</a:t>
            </a:r>
            <a:r>
              <a:rPr lang="en-GB" sz="1500" b="1"/>
              <a:t>, </a:t>
            </a:r>
            <a:r>
              <a:rPr lang="en-GB" sz="1500" b="1" err="1"/>
              <a:t>By&amp;Havn</a:t>
            </a:r>
            <a:r>
              <a:rPr lang="en-GB" sz="1500" b="1"/>
              <a:t>)</a:t>
            </a:r>
            <a:r>
              <a:rPr lang="en-GB" sz="1500"/>
              <a:t>: interest in using digital twins as part of citizen engagement process</a:t>
            </a:r>
            <a:r>
              <a:rPr lang="en-US" sz="1500"/>
              <a:t>​</a:t>
            </a:r>
            <a:endParaRPr lang="en-GB" sz="1500">
              <a:cs typeface="Arial"/>
            </a:endParaRPr>
          </a:p>
          <a:p>
            <a:pPr marL="285750" indent="-285750">
              <a:spcAft>
                <a:spcPts val="600"/>
              </a:spcAft>
              <a:buFont typeface="Wingdings"/>
              <a:buChar char="Ø"/>
            </a:pPr>
            <a:r>
              <a:rPr lang="en-GB" sz="1500" b="1"/>
              <a:t>Hybrid Workshop attended by LCAV and 10+ municipalities: </a:t>
            </a:r>
            <a:r>
              <a:rPr lang="en-GB" sz="1500"/>
              <a:t>interest in using ‘real-time’ calculation of consequences of change to urban space;​</a:t>
            </a:r>
            <a:endParaRPr lang="en-GB" sz="1500">
              <a:cs typeface="Arial"/>
            </a:endParaRPr>
          </a:p>
          <a:p>
            <a:pPr marL="285750" indent="-285750">
              <a:spcAft>
                <a:spcPts val="600"/>
              </a:spcAft>
              <a:buFont typeface="Wingdings"/>
              <a:buChar char="Ø"/>
            </a:pPr>
            <a:r>
              <a:rPr lang="en-GB" sz="1500" b="1"/>
              <a:t>City of Copenhagen: </a:t>
            </a:r>
            <a:r>
              <a:rPr lang="en-GB" sz="1500"/>
              <a:t>interest in learning about digital twins and potential use for planning activities.​</a:t>
            </a:r>
            <a:endParaRPr lang="en-GB" sz="15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150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5602A4-55F7-01D9-6835-C16C75AE66D1}"/>
              </a:ext>
            </a:extLst>
          </p:cNvPr>
          <p:cNvSpPr txBox="1">
            <a:spLocks/>
          </p:cNvSpPr>
          <p:nvPr/>
        </p:nvSpPr>
        <p:spPr>
          <a:xfrm>
            <a:off x="6246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alibri"/>
              <a:buNone/>
              <a:defRPr sz="2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solidFill>
                  <a:srgbClr val="008CDC"/>
                </a:solidFill>
              </a:rPr>
              <a:t>Spreading the word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73706-1D57-9818-F42D-2D0A5941D9AB}"/>
              </a:ext>
            </a:extLst>
          </p:cNvPr>
          <p:cNvSpPr>
            <a:spLocks noGrp="1"/>
          </p:cNvSpPr>
          <p:nvPr/>
        </p:nvSpPr>
        <p:spPr>
          <a:xfrm>
            <a:off x="473302" y="1286782"/>
            <a:ext cx="4200792" cy="3177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◆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‣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1600" indent="0">
              <a:buNone/>
            </a:pPr>
            <a:r>
              <a:rPr lang="en-US" sz="1700" b="1"/>
              <a:t>Maximize impact and ensure the adoption of project outcomes through d</a:t>
            </a:r>
            <a:r>
              <a:rPr lang="en-GB" sz="1700" b="1" err="1"/>
              <a:t>issemination</a:t>
            </a:r>
            <a:r>
              <a:rPr lang="it-IT" sz="1700" b="1"/>
              <a:t>:</a:t>
            </a:r>
            <a:endParaRPr lang="en-US" sz="1700" b="1"/>
          </a:p>
          <a:p>
            <a:pPr marL="387350" indent="-285750">
              <a:buFont typeface="Wingdings"/>
              <a:buChar char="Ø"/>
            </a:pPr>
            <a:endParaRPr lang="it-IT" sz="1700" b="1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/>
              <a:buChar char="Ø"/>
            </a:pPr>
            <a:r>
              <a:rPr lang="it-IT" sz="1700" err="1"/>
              <a:t>Participate</a:t>
            </a:r>
            <a:r>
              <a:rPr lang="it-IT" sz="1700"/>
              <a:t> to international conferences and events (ESA Urban Insights from Space 2024)</a:t>
            </a:r>
            <a:endParaRPr lang="en-US" sz="170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/>
              <a:buChar char="Ø"/>
            </a:pPr>
            <a:r>
              <a:rPr lang="en-GB" sz="1700"/>
              <a:t>Presentations</a:t>
            </a:r>
            <a:r>
              <a:rPr lang="it-IT" sz="1700"/>
              <a:t> </a:t>
            </a:r>
            <a:r>
              <a:rPr lang="en-GB" sz="1700"/>
              <a:t>at</a:t>
            </a:r>
            <a:r>
              <a:rPr lang="it-IT" sz="1700"/>
              <a:t> major community events and </a:t>
            </a:r>
            <a:r>
              <a:rPr lang="en-GB" sz="1700"/>
              <a:t>bespoke</a:t>
            </a:r>
            <a:r>
              <a:rPr lang="it-IT" sz="1700"/>
              <a:t> project events (</a:t>
            </a:r>
            <a:r>
              <a:rPr lang="it-IT" sz="1700" err="1"/>
              <a:t>Climate</a:t>
            </a:r>
            <a:r>
              <a:rPr lang="it-IT" sz="1700"/>
              <a:t> </a:t>
            </a:r>
            <a:r>
              <a:rPr lang="it-IT" sz="1700" err="1"/>
              <a:t>Awareness</a:t>
            </a:r>
            <a:r>
              <a:rPr lang="it-IT" sz="1700"/>
              <a:t> event in </a:t>
            </a:r>
            <a:r>
              <a:rPr lang="it-IT" sz="1700" err="1"/>
              <a:t>Copenhagen</a:t>
            </a:r>
            <a:r>
              <a:rPr lang="it-IT" sz="1700"/>
              <a:t>)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/>
              <a:buChar char="Ø"/>
            </a:pPr>
            <a:endParaRPr lang="it-IT" sz="170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/>
              <a:buChar char="Ø"/>
            </a:pPr>
            <a:endParaRPr lang="en-US" sz="1700"/>
          </a:p>
          <a:p>
            <a:pPr marL="101600" indent="0">
              <a:buNone/>
            </a:pPr>
            <a:endParaRPr lang="en-US" sz="1700"/>
          </a:p>
          <a:p>
            <a:pPr marL="101600" indent="0">
              <a:buNone/>
            </a:pPr>
            <a:endParaRPr lang="en-GB" sz="1700"/>
          </a:p>
        </p:txBody>
      </p:sp>
      <p:pic>
        <p:nvPicPr>
          <p:cNvPr id="4" name="Immagine 3" descr="ESA - Introducing FutureEO">
            <a:extLst>
              <a:ext uri="{FF2B5EF4-FFF2-40B4-BE49-F238E27FC236}">
                <a16:creationId xmlns:a16="http://schemas.microsoft.com/office/drawing/2014/main" id="{79724A28-9CE7-265F-67EA-D57324024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522" y="1030740"/>
            <a:ext cx="4028169" cy="34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84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5602A4-55F7-01D9-6835-C16C75AE66D1}"/>
              </a:ext>
            </a:extLst>
          </p:cNvPr>
          <p:cNvSpPr txBox="1">
            <a:spLocks/>
          </p:cNvSpPr>
          <p:nvPr/>
        </p:nvSpPr>
        <p:spPr>
          <a:xfrm>
            <a:off x="6246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alibri"/>
              <a:buNone/>
              <a:defRPr sz="2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solidFill>
                  <a:srgbClr val="008CDC"/>
                </a:solidFill>
              </a:rPr>
              <a:t>Growth and Scalability</a:t>
            </a:r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7C894E-327F-9CDB-67ED-674DC2688420}"/>
              </a:ext>
            </a:extLst>
          </p:cNvPr>
          <p:cNvSpPr txBox="1"/>
          <p:nvPr/>
        </p:nvSpPr>
        <p:spPr>
          <a:xfrm>
            <a:off x="4366886" y="966903"/>
            <a:ext cx="4599984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330200">
              <a:buFont typeface="Wingdings"/>
              <a:buChar char="Ø"/>
            </a:pPr>
            <a:r>
              <a:rPr lang="it-IT" sz="1600" err="1">
                <a:solidFill>
                  <a:srgbClr val="222222"/>
                </a:solidFill>
              </a:rPr>
              <a:t>Showcasing</a:t>
            </a:r>
            <a:r>
              <a:rPr lang="it-IT" sz="1600">
                <a:solidFill>
                  <a:srgbClr val="222222"/>
                </a:solidFill>
              </a:rPr>
              <a:t> the capabilities of </a:t>
            </a:r>
            <a:r>
              <a:rPr lang="it-IT" sz="1600" err="1">
                <a:solidFill>
                  <a:srgbClr val="222222"/>
                </a:solidFill>
              </a:rPr>
              <a:t>Citynexus</a:t>
            </a:r>
            <a:r>
              <a:rPr lang="it-IT" sz="1600">
                <a:solidFill>
                  <a:srgbClr val="222222"/>
                </a:solidFill>
              </a:rPr>
              <a:t> for </a:t>
            </a:r>
            <a:r>
              <a:rPr lang="it-IT" sz="1600" err="1">
                <a:solidFill>
                  <a:srgbClr val="222222"/>
                </a:solidFill>
              </a:rPr>
              <a:t>policymaking</a:t>
            </a:r>
            <a:r>
              <a:rPr lang="it-IT" sz="1600">
                <a:solidFill>
                  <a:srgbClr val="222222"/>
                </a:solidFill>
              </a:rPr>
              <a:t> and urban planning</a:t>
            </a:r>
          </a:p>
          <a:p>
            <a:pPr marL="457200" indent="-330200">
              <a:buFont typeface="Wingdings"/>
              <a:buChar char="Ø"/>
            </a:pPr>
            <a:endParaRPr lang="it-IT" sz="1600">
              <a:solidFill>
                <a:srgbClr val="222222"/>
              </a:solidFill>
            </a:endParaRPr>
          </a:p>
          <a:p>
            <a:pPr marL="457200" indent="-330200">
              <a:buFont typeface="Wingdings"/>
              <a:buChar char="Ø"/>
            </a:pPr>
            <a:r>
              <a:rPr lang="it-IT" sz="1600">
                <a:solidFill>
                  <a:srgbClr val="222222"/>
                </a:solidFill>
              </a:rPr>
              <a:t>Future </a:t>
            </a:r>
            <a:r>
              <a:rPr lang="it-IT" sz="1600" err="1">
                <a:solidFill>
                  <a:srgbClr val="222222"/>
                </a:solidFill>
              </a:rPr>
              <a:t>expansion</a:t>
            </a:r>
            <a:r>
              <a:rPr lang="it-IT" sz="1600">
                <a:solidFill>
                  <a:srgbClr val="222222"/>
                </a:solidFill>
              </a:rPr>
              <a:t> of services to cover multiple </a:t>
            </a:r>
            <a:r>
              <a:rPr lang="it-IT" sz="1600" err="1">
                <a:solidFill>
                  <a:srgbClr val="222222"/>
                </a:solidFill>
              </a:rPr>
              <a:t>Danish</a:t>
            </a:r>
            <a:r>
              <a:rPr lang="it-IT" sz="1600">
                <a:solidFill>
                  <a:srgbClr val="222222"/>
                </a:solidFill>
              </a:rPr>
              <a:t> cities and scaling up to </a:t>
            </a:r>
            <a:r>
              <a:rPr lang="it-IT" sz="1600" err="1">
                <a:solidFill>
                  <a:srgbClr val="222222"/>
                </a:solidFill>
              </a:rPr>
              <a:t>European</a:t>
            </a:r>
            <a:r>
              <a:rPr lang="it-IT" sz="1600">
                <a:solidFill>
                  <a:srgbClr val="222222"/>
                </a:solidFill>
              </a:rPr>
              <a:t> cities, </a:t>
            </a:r>
            <a:r>
              <a:rPr lang="it-IT" sz="1600" err="1">
                <a:solidFill>
                  <a:srgbClr val="222222"/>
                </a:solidFill>
              </a:rPr>
              <a:t>focusing</a:t>
            </a:r>
            <a:r>
              <a:rPr lang="it-IT" sz="1600">
                <a:solidFill>
                  <a:srgbClr val="222222"/>
                </a:solidFill>
              </a:rPr>
              <a:t> on high-impact </a:t>
            </a:r>
            <a:r>
              <a:rPr lang="it-IT" sz="1600" err="1">
                <a:solidFill>
                  <a:srgbClr val="222222"/>
                </a:solidFill>
              </a:rPr>
              <a:t>precursors</a:t>
            </a:r>
            <a:r>
              <a:rPr lang="it-IT" sz="1600">
                <a:solidFill>
                  <a:srgbClr val="222222"/>
                </a:solidFill>
              </a:rPr>
              <a:t>.</a:t>
            </a:r>
          </a:p>
          <a:p>
            <a:pPr marL="457200" indent="-330200">
              <a:buFont typeface="Wingdings"/>
              <a:buChar char="Ø"/>
            </a:pPr>
            <a:endParaRPr lang="it-IT" sz="1600">
              <a:solidFill>
                <a:srgbClr val="222222"/>
              </a:solidFill>
            </a:endParaRPr>
          </a:p>
          <a:p>
            <a:pPr marL="457200" indent="-330200">
              <a:buFont typeface="Wingdings"/>
              <a:buChar char="Ø"/>
            </a:pPr>
            <a:r>
              <a:rPr lang="it-IT" sz="1600">
                <a:solidFill>
                  <a:srgbClr val="222222"/>
                </a:solidFill>
              </a:rPr>
              <a:t>Strategic partnership with data providers to </a:t>
            </a:r>
            <a:r>
              <a:rPr lang="it-IT" sz="1600" err="1">
                <a:solidFill>
                  <a:srgbClr val="222222"/>
                </a:solidFill>
              </a:rPr>
              <a:t>ensure</a:t>
            </a:r>
            <a:r>
              <a:rPr lang="it-IT" sz="1600">
                <a:solidFill>
                  <a:srgbClr val="222222"/>
                </a:solidFill>
              </a:rPr>
              <a:t> the </a:t>
            </a:r>
            <a:r>
              <a:rPr lang="it-IT" sz="1600" err="1">
                <a:solidFill>
                  <a:srgbClr val="222222"/>
                </a:solidFill>
              </a:rPr>
              <a:t>most</a:t>
            </a:r>
            <a:r>
              <a:rPr lang="it-IT" sz="1600">
                <a:solidFill>
                  <a:srgbClr val="222222"/>
                </a:solidFill>
              </a:rPr>
              <a:t> up-to-date data </a:t>
            </a:r>
            <a:r>
              <a:rPr lang="it-IT" sz="1600" err="1">
                <a:solidFill>
                  <a:srgbClr val="222222"/>
                </a:solidFill>
              </a:rPr>
              <a:t>is</a:t>
            </a:r>
            <a:r>
              <a:rPr lang="it-IT" sz="1600">
                <a:solidFill>
                  <a:srgbClr val="222222"/>
                </a:solidFill>
              </a:rPr>
              <a:t> </a:t>
            </a:r>
            <a:r>
              <a:rPr lang="it-IT" sz="1600" err="1">
                <a:solidFill>
                  <a:srgbClr val="222222"/>
                </a:solidFill>
              </a:rPr>
              <a:t>always</a:t>
            </a:r>
            <a:r>
              <a:rPr lang="it-IT" sz="1600">
                <a:solidFill>
                  <a:srgbClr val="222222"/>
                </a:solidFill>
              </a:rPr>
              <a:t> </a:t>
            </a:r>
            <a:r>
              <a:rPr lang="it-IT" sz="1600" err="1">
                <a:solidFill>
                  <a:srgbClr val="222222"/>
                </a:solidFill>
              </a:rPr>
              <a:t>integrated</a:t>
            </a:r>
            <a:r>
              <a:rPr lang="it-IT" sz="1600">
                <a:solidFill>
                  <a:srgbClr val="222222"/>
                </a:solidFill>
              </a:rPr>
              <a:t>.</a:t>
            </a:r>
          </a:p>
          <a:p>
            <a:pPr marL="457200" indent="-330200">
              <a:buFont typeface="Wingdings"/>
              <a:buChar char="Ø"/>
            </a:pPr>
            <a:endParaRPr lang="it-IT" sz="1600">
              <a:solidFill>
                <a:srgbClr val="222222"/>
              </a:solidFill>
            </a:endParaRPr>
          </a:p>
          <a:p>
            <a:pPr marL="457200" indent="-330200">
              <a:buFont typeface="Wingdings"/>
              <a:buChar char="Ø"/>
            </a:pPr>
            <a:r>
              <a:rPr lang="it-IT" sz="1600" err="1">
                <a:solidFill>
                  <a:srgbClr val="222222"/>
                </a:solidFill>
              </a:rPr>
              <a:t>Possibility</a:t>
            </a:r>
            <a:r>
              <a:rPr lang="it-IT" sz="1600">
                <a:solidFill>
                  <a:srgbClr val="222222"/>
                </a:solidFill>
              </a:rPr>
              <a:t> to </a:t>
            </a:r>
            <a:r>
              <a:rPr lang="it-IT" sz="1600" err="1">
                <a:solidFill>
                  <a:srgbClr val="222222"/>
                </a:solidFill>
              </a:rPr>
              <a:t>implement</a:t>
            </a:r>
            <a:r>
              <a:rPr lang="it-IT" sz="1600">
                <a:solidFill>
                  <a:srgbClr val="222222"/>
                </a:solidFill>
              </a:rPr>
              <a:t> a </a:t>
            </a:r>
            <a:r>
              <a:rPr lang="it-IT" sz="1600" err="1">
                <a:solidFill>
                  <a:srgbClr val="222222"/>
                </a:solidFill>
              </a:rPr>
              <a:t>flexible</a:t>
            </a:r>
            <a:r>
              <a:rPr lang="it-IT" sz="1600">
                <a:solidFill>
                  <a:srgbClr val="222222"/>
                </a:solidFill>
              </a:rPr>
              <a:t> service (i.e.  free </a:t>
            </a:r>
            <a:r>
              <a:rPr lang="it-IT" sz="1600" err="1">
                <a:solidFill>
                  <a:srgbClr val="222222"/>
                </a:solidFill>
              </a:rPr>
              <a:t>tier</a:t>
            </a:r>
            <a:r>
              <a:rPr lang="it-IT" sz="1600">
                <a:solidFill>
                  <a:srgbClr val="222222"/>
                </a:solidFill>
              </a:rPr>
              <a:t> vs. commercial </a:t>
            </a:r>
            <a:r>
              <a:rPr lang="it-IT" sz="1600" err="1">
                <a:solidFill>
                  <a:srgbClr val="222222"/>
                </a:solidFill>
              </a:rPr>
              <a:t>tier</a:t>
            </a:r>
            <a:r>
              <a:rPr lang="it-IT" sz="1600">
                <a:solidFill>
                  <a:srgbClr val="222222"/>
                </a:solidFill>
              </a:rPr>
              <a:t>).</a:t>
            </a:r>
          </a:p>
        </p:txBody>
      </p:sp>
      <p:pic>
        <p:nvPicPr>
          <p:cNvPr id="2" name="Immagine 1" descr="Immagine che contiene testo, mappa, diagramma, schermata&#10;&#10;Descrizione generata automaticamente">
            <a:extLst>
              <a:ext uri="{FF2B5EF4-FFF2-40B4-BE49-F238E27FC236}">
                <a16:creationId xmlns:a16="http://schemas.microsoft.com/office/drawing/2014/main" id="{0549D528-807A-204B-2EF5-90E5F440A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66" b="449"/>
          <a:stretch/>
        </p:blipFill>
        <p:spPr>
          <a:xfrm>
            <a:off x="540883" y="950005"/>
            <a:ext cx="3169755" cy="401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33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>
            <a:spLocks noGrp="1"/>
          </p:cNvSpPr>
          <p:nvPr>
            <p:ph type="title"/>
          </p:nvPr>
        </p:nvSpPr>
        <p:spPr>
          <a:xfrm>
            <a:off x="6246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alibri"/>
              <a:buNone/>
            </a:pPr>
            <a:r>
              <a:rPr lang="en-GB"/>
              <a:t>Thank You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24600" y="141481"/>
            <a:ext cx="7894800" cy="58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MindEarth: Location-driven Intelligence</a:t>
            </a:r>
            <a:endParaRPr/>
          </a:p>
        </p:txBody>
      </p:sp>
      <p:sp>
        <p:nvSpPr>
          <p:cNvPr id="113" name="Google Shape;113;p19"/>
          <p:cNvSpPr/>
          <p:nvPr/>
        </p:nvSpPr>
        <p:spPr>
          <a:xfrm>
            <a:off x="-3429900" y="1979021"/>
            <a:ext cx="825600" cy="1636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-3429898" y="916175"/>
            <a:ext cx="825600" cy="928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/>
          <p:nvPr/>
        </p:nvSpPr>
        <p:spPr>
          <a:xfrm rot="-5400000">
            <a:off x="-3473921" y="1040776"/>
            <a:ext cx="913500" cy="7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45725" rIns="91425" bIns="45725" anchor="t" anchorCtr="0">
            <a:noAutofit/>
          </a:bodyPr>
          <a:lstStyle/>
          <a:p>
            <a:pPr marL="0" marR="0" lvl="0" indent="-2794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794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Company</a:t>
            </a:r>
            <a:endParaRPr sz="1100"/>
          </a:p>
        </p:txBody>
      </p:sp>
      <p:sp>
        <p:nvSpPr>
          <p:cNvPr id="116" name="Google Shape;116;p19"/>
          <p:cNvSpPr/>
          <p:nvPr/>
        </p:nvSpPr>
        <p:spPr>
          <a:xfrm>
            <a:off x="-3412892" y="3749497"/>
            <a:ext cx="825600" cy="928800"/>
          </a:xfrm>
          <a:prstGeom prst="roundRect">
            <a:avLst>
              <a:gd name="adj" fmla="val 16667"/>
            </a:avLst>
          </a:prstGeom>
          <a:solidFill>
            <a:srgbClr val="BA72C9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9"/>
          <p:cNvSpPr txBox="1"/>
          <p:nvPr/>
        </p:nvSpPr>
        <p:spPr>
          <a:xfrm rot="-5400000">
            <a:off x="-3543294" y="3960521"/>
            <a:ext cx="8481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/>
          <a:p>
            <a:pPr marL="279400" marR="0" lvl="0" indent="-2794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Artificial</a:t>
            </a:r>
            <a:endParaRPr sz="1100"/>
          </a:p>
          <a:p>
            <a:pPr marL="279400" marR="0" lvl="0" indent="-2794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Intelligence</a:t>
            </a:r>
            <a:endParaRPr sz="1100"/>
          </a:p>
        </p:txBody>
      </p:sp>
      <p:sp>
        <p:nvSpPr>
          <p:cNvPr id="118" name="Google Shape;118;p19"/>
          <p:cNvSpPr txBox="1"/>
          <p:nvPr/>
        </p:nvSpPr>
        <p:spPr>
          <a:xfrm rot="-5400000">
            <a:off x="-3957199" y="2536203"/>
            <a:ext cx="1611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-279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latin typeface="Calibri"/>
                <a:ea typeface="Calibri"/>
                <a:cs typeface="Calibri"/>
                <a:sym typeface="Calibri"/>
              </a:rPr>
              <a:t>Operations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79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latin typeface="Calibri"/>
                <a:ea typeface="Calibri"/>
                <a:cs typeface="Calibri"/>
                <a:sym typeface="Calibri"/>
              </a:rPr>
              <a:t>Services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 rotWithShape="1">
          <a:blip r:embed="rId3">
            <a:alphaModFix/>
          </a:blip>
          <a:srcRect t="22961" b="7646"/>
          <a:stretch/>
        </p:blipFill>
        <p:spPr>
          <a:xfrm>
            <a:off x="400775" y="2693325"/>
            <a:ext cx="2562600" cy="1778400"/>
          </a:xfrm>
          <a:prstGeom prst="roundRect">
            <a:avLst>
              <a:gd name="adj" fmla="val 4364"/>
            </a:avLst>
          </a:prstGeom>
          <a:noFill/>
          <a:ln w="9525" cap="flat" cmpd="sng">
            <a:solidFill>
              <a:srgbClr val="008CD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4">
            <a:alphaModFix/>
          </a:blip>
          <a:srcRect r="3474"/>
          <a:stretch/>
        </p:blipFill>
        <p:spPr>
          <a:xfrm>
            <a:off x="3285625" y="2693325"/>
            <a:ext cx="2562600" cy="1778400"/>
          </a:xfrm>
          <a:prstGeom prst="roundRect">
            <a:avLst>
              <a:gd name="adj" fmla="val 6344"/>
            </a:avLst>
          </a:prstGeom>
          <a:noFill/>
          <a:ln w="9525" cap="flat" cmpd="sng">
            <a:solidFill>
              <a:srgbClr val="008CD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1" name="Google Shape;121;p19"/>
          <p:cNvSpPr/>
          <p:nvPr/>
        </p:nvSpPr>
        <p:spPr>
          <a:xfrm>
            <a:off x="786400" y="994990"/>
            <a:ext cx="1662600" cy="309300"/>
          </a:xfrm>
          <a:prstGeom prst="roundRect">
            <a:avLst>
              <a:gd name="adj" fmla="val 50000"/>
            </a:avLst>
          </a:prstGeom>
          <a:solidFill>
            <a:srgbClr val="90C8FB">
              <a:alpha val="23860"/>
            </a:srgbClr>
          </a:solidFill>
          <a:ln w="9525" cap="flat" cmpd="sng">
            <a:solidFill>
              <a:srgbClr val="009F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472C4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22" name="Google Shape;122;p19"/>
          <p:cNvSpPr/>
          <p:nvPr/>
        </p:nvSpPr>
        <p:spPr>
          <a:xfrm>
            <a:off x="6180452" y="1536550"/>
            <a:ext cx="2568300" cy="932400"/>
          </a:xfrm>
          <a:prstGeom prst="roundRect">
            <a:avLst>
              <a:gd name="adj" fmla="val 12045"/>
            </a:avLst>
          </a:prstGeom>
          <a:solidFill>
            <a:srgbClr val="90C8FB">
              <a:alpha val="23860"/>
            </a:srgbClr>
          </a:solidFill>
          <a:ln w="9525" cap="flat" cmpd="sng">
            <a:solidFill>
              <a:srgbClr val="009F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472C4"/>
              </a:solidFill>
            </a:endParaRPr>
          </a:p>
        </p:txBody>
      </p:sp>
      <p:sp>
        <p:nvSpPr>
          <p:cNvPr id="123" name="Google Shape;123;p19"/>
          <p:cNvSpPr/>
          <p:nvPr/>
        </p:nvSpPr>
        <p:spPr>
          <a:xfrm>
            <a:off x="3285621" y="1536550"/>
            <a:ext cx="2568300" cy="932400"/>
          </a:xfrm>
          <a:prstGeom prst="roundRect">
            <a:avLst>
              <a:gd name="adj" fmla="val 12045"/>
            </a:avLst>
          </a:prstGeom>
          <a:solidFill>
            <a:srgbClr val="90C8FB">
              <a:alpha val="23860"/>
            </a:srgbClr>
          </a:solidFill>
          <a:ln w="9525" cap="flat" cmpd="sng">
            <a:solidFill>
              <a:srgbClr val="009F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472C4"/>
              </a:solidFill>
            </a:endParaRPr>
          </a:p>
        </p:txBody>
      </p:sp>
      <p:sp>
        <p:nvSpPr>
          <p:cNvPr id="124" name="Google Shape;124;p19"/>
          <p:cNvSpPr/>
          <p:nvPr/>
        </p:nvSpPr>
        <p:spPr>
          <a:xfrm>
            <a:off x="395250" y="1536550"/>
            <a:ext cx="2568300" cy="932400"/>
          </a:xfrm>
          <a:prstGeom prst="roundRect">
            <a:avLst>
              <a:gd name="adj" fmla="val 12045"/>
            </a:avLst>
          </a:prstGeom>
          <a:solidFill>
            <a:srgbClr val="90C8FB">
              <a:alpha val="23860"/>
            </a:srgbClr>
          </a:solidFill>
          <a:ln w="9525" cap="flat" cmpd="sng">
            <a:solidFill>
              <a:srgbClr val="009F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472C4"/>
              </a:solidFill>
            </a:endParaRPr>
          </a:p>
        </p:txBody>
      </p:sp>
      <p:sp>
        <p:nvSpPr>
          <p:cNvPr id="125" name="Google Shape;125;p19"/>
          <p:cNvSpPr/>
          <p:nvPr/>
        </p:nvSpPr>
        <p:spPr>
          <a:xfrm>
            <a:off x="1314683" y="1581324"/>
            <a:ext cx="16488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472C4"/>
                </a:solidFill>
                <a:latin typeface="Inter"/>
                <a:ea typeface="Inter"/>
                <a:cs typeface="Inter"/>
                <a:sym typeface="Inter"/>
              </a:rPr>
              <a:t>Mobile mapping and information extraction</a:t>
            </a:r>
            <a:endParaRPr>
              <a:solidFill>
                <a:srgbClr val="4472C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6" name="Google Shape;126;p19"/>
          <p:cNvSpPr/>
          <p:nvPr/>
        </p:nvSpPr>
        <p:spPr>
          <a:xfrm>
            <a:off x="4359459" y="1608837"/>
            <a:ext cx="14943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472C4"/>
                </a:solidFill>
                <a:latin typeface="Inter"/>
                <a:ea typeface="Inter"/>
                <a:cs typeface="Inter"/>
                <a:sym typeface="Inter"/>
              </a:rPr>
              <a:t>Human flows and POIs from mobility data</a:t>
            </a:r>
            <a:endParaRPr>
              <a:solidFill>
                <a:srgbClr val="4472C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7" name="Google Shape;127;p19"/>
          <p:cNvSpPr/>
          <p:nvPr/>
        </p:nvSpPr>
        <p:spPr>
          <a:xfrm>
            <a:off x="6983770" y="1688206"/>
            <a:ext cx="17649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472C4"/>
                </a:solidFill>
                <a:latin typeface="Inter"/>
                <a:ea typeface="Inter"/>
                <a:cs typeface="Inter"/>
                <a:sym typeface="Inter"/>
              </a:rPr>
              <a:t>Spatial inference from satellite data</a:t>
            </a:r>
            <a:endParaRPr>
              <a:solidFill>
                <a:srgbClr val="4472C4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472C4"/>
                </a:solidFill>
                <a:latin typeface="Inter"/>
                <a:ea typeface="Inter"/>
                <a:cs typeface="Inter"/>
                <a:sym typeface="Inter"/>
              </a:rPr>
              <a:t>through ML/AI </a:t>
            </a:r>
            <a:endParaRPr>
              <a:solidFill>
                <a:srgbClr val="4472C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8" name="Google Shape;128;p19"/>
          <p:cNvSpPr txBox="1"/>
          <p:nvPr/>
        </p:nvSpPr>
        <p:spPr>
          <a:xfrm>
            <a:off x="953926" y="994459"/>
            <a:ext cx="13230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4472C4"/>
                </a:solidFill>
                <a:latin typeface="Space Mono"/>
                <a:ea typeface="Space Mono"/>
                <a:cs typeface="Space Mono"/>
                <a:sym typeface="Space Mono"/>
              </a:rPr>
              <a:t>local scale</a:t>
            </a:r>
            <a:endParaRPr sz="1200" b="1">
              <a:solidFill>
                <a:srgbClr val="4472C4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29" name="Google Shape;129;p19"/>
          <p:cNvSpPr/>
          <p:nvPr/>
        </p:nvSpPr>
        <p:spPr>
          <a:xfrm>
            <a:off x="3728117" y="997946"/>
            <a:ext cx="1662600" cy="309300"/>
          </a:xfrm>
          <a:prstGeom prst="roundRect">
            <a:avLst>
              <a:gd name="adj" fmla="val 50000"/>
            </a:avLst>
          </a:prstGeom>
          <a:solidFill>
            <a:srgbClr val="90C8FB">
              <a:alpha val="23860"/>
            </a:srgbClr>
          </a:solidFill>
          <a:ln w="9525" cap="flat" cmpd="sng">
            <a:solidFill>
              <a:srgbClr val="009F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472C4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cxnSp>
        <p:nvCxnSpPr>
          <p:cNvPr id="130" name="Google Shape;130;p19"/>
          <p:cNvCxnSpPr>
            <a:stCxn id="129" idx="1"/>
            <a:endCxn id="121" idx="3"/>
          </p:cNvCxnSpPr>
          <p:nvPr/>
        </p:nvCxnSpPr>
        <p:spPr>
          <a:xfrm rot="10800000">
            <a:off x="2448917" y="1149596"/>
            <a:ext cx="1279200" cy="3000"/>
          </a:xfrm>
          <a:prstGeom prst="straightConnector1">
            <a:avLst/>
          </a:prstGeom>
          <a:noFill/>
          <a:ln w="19050" cap="flat" cmpd="sng">
            <a:solidFill>
              <a:srgbClr val="009FDF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31" name="Google Shape;131;p19"/>
          <p:cNvSpPr txBox="1"/>
          <p:nvPr/>
        </p:nvSpPr>
        <p:spPr>
          <a:xfrm>
            <a:off x="3728121" y="994450"/>
            <a:ext cx="16626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4472C4"/>
                </a:solidFill>
                <a:latin typeface="Space Mono"/>
                <a:ea typeface="Space Mono"/>
                <a:cs typeface="Space Mono"/>
                <a:sym typeface="Space Mono"/>
              </a:rPr>
              <a:t>regional scale</a:t>
            </a:r>
            <a:endParaRPr sz="1200" b="1">
              <a:solidFill>
                <a:srgbClr val="4472C4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32" name="Google Shape;132;p19"/>
          <p:cNvSpPr/>
          <p:nvPr/>
        </p:nvSpPr>
        <p:spPr>
          <a:xfrm>
            <a:off x="6674407" y="999585"/>
            <a:ext cx="1662600" cy="309300"/>
          </a:xfrm>
          <a:prstGeom prst="roundRect">
            <a:avLst>
              <a:gd name="adj" fmla="val 50000"/>
            </a:avLst>
          </a:prstGeom>
          <a:solidFill>
            <a:srgbClr val="90C8FB">
              <a:alpha val="23860"/>
            </a:srgbClr>
          </a:solidFill>
          <a:ln w="9525" cap="flat" cmpd="sng">
            <a:solidFill>
              <a:srgbClr val="008C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472C4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cxnSp>
        <p:nvCxnSpPr>
          <p:cNvPr id="133" name="Google Shape;133;p19"/>
          <p:cNvCxnSpPr>
            <a:stCxn id="132" idx="1"/>
            <a:endCxn id="129" idx="3"/>
          </p:cNvCxnSpPr>
          <p:nvPr/>
        </p:nvCxnSpPr>
        <p:spPr>
          <a:xfrm rot="10800000">
            <a:off x="5390707" y="1152735"/>
            <a:ext cx="1283700" cy="1500"/>
          </a:xfrm>
          <a:prstGeom prst="straightConnector1">
            <a:avLst/>
          </a:prstGeom>
          <a:noFill/>
          <a:ln w="19050" cap="flat" cmpd="sng">
            <a:solidFill>
              <a:srgbClr val="009FDF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34" name="Google Shape;134;p19"/>
          <p:cNvSpPr txBox="1"/>
          <p:nvPr/>
        </p:nvSpPr>
        <p:spPr>
          <a:xfrm>
            <a:off x="6787481" y="995980"/>
            <a:ext cx="14190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4472C4"/>
                </a:solidFill>
                <a:latin typeface="Space Mono"/>
                <a:ea typeface="Space Mono"/>
                <a:cs typeface="Space Mono"/>
                <a:sym typeface="Space Mono"/>
              </a:rPr>
              <a:t>global scale</a:t>
            </a:r>
            <a:endParaRPr sz="1200" b="1">
              <a:solidFill>
                <a:srgbClr val="4472C4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grpSp>
        <p:nvGrpSpPr>
          <p:cNvPr id="135" name="Google Shape;135;p19"/>
          <p:cNvGrpSpPr/>
          <p:nvPr/>
        </p:nvGrpSpPr>
        <p:grpSpPr>
          <a:xfrm>
            <a:off x="528220" y="1642163"/>
            <a:ext cx="705240" cy="695807"/>
            <a:chOff x="495525" y="3760875"/>
            <a:chExt cx="691751" cy="682499"/>
          </a:xfrm>
        </p:grpSpPr>
        <p:pic>
          <p:nvPicPr>
            <p:cNvPr id="136" name="Google Shape;136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86945" y="3799488"/>
              <a:ext cx="300330" cy="627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9"/>
            <p:cNvPicPr preferRelativeResize="0"/>
            <p:nvPr/>
          </p:nvPicPr>
          <p:blipFill rotWithShape="1">
            <a:blip r:embed="rId6">
              <a:alphaModFix/>
            </a:blip>
            <a:srcRect l="52114"/>
            <a:stretch/>
          </p:blipFill>
          <p:spPr>
            <a:xfrm>
              <a:off x="495525" y="3760875"/>
              <a:ext cx="330373" cy="682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8" name="Google Shape;138;p19"/>
          <p:cNvPicPr preferRelativeResize="0"/>
          <p:nvPr/>
        </p:nvPicPr>
        <p:blipFill rotWithShape="1">
          <a:blip r:embed="rId7">
            <a:alphaModFix/>
          </a:blip>
          <a:srcRect l="20552" t="16914" r="19282" b="15481"/>
          <a:stretch/>
        </p:blipFill>
        <p:spPr>
          <a:xfrm>
            <a:off x="3359486" y="1565305"/>
            <a:ext cx="678560" cy="76248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/>
          <p:nvPr/>
        </p:nvSpPr>
        <p:spPr>
          <a:xfrm>
            <a:off x="3734522" y="1851759"/>
            <a:ext cx="503400" cy="5034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5256B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8">
            <a:alphaModFix/>
          </a:blip>
          <a:srcRect l="17607" t="17607" r="17587" b="17587"/>
          <a:stretch/>
        </p:blipFill>
        <p:spPr>
          <a:xfrm>
            <a:off x="3714379" y="1833257"/>
            <a:ext cx="538048" cy="538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9"/>
          <p:cNvGrpSpPr/>
          <p:nvPr/>
        </p:nvGrpSpPr>
        <p:grpSpPr>
          <a:xfrm>
            <a:off x="6278371" y="1629395"/>
            <a:ext cx="705195" cy="705195"/>
            <a:chOff x="6029407" y="3806022"/>
            <a:chExt cx="747900" cy="747900"/>
          </a:xfrm>
        </p:grpSpPr>
        <p:sp>
          <p:nvSpPr>
            <p:cNvPr id="142" name="Google Shape;142;p19"/>
            <p:cNvSpPr/>
            <p:nvPr/>
          </p:nvSpPr>
          <p:spPr>
            <a:xfrm>
              <a:off x="6181988" y="3984758"/>
              <a:ext cx="442800" cy="442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3" name="Google Shape;143;p19"/>
            <p:cNvPicPr preferRelativeResize="0"/>
            <p:nvPr/>
          </p:nvPicPr>
          <p:blipFill rotWithShape="1">
            <a:blip r:embed="rId9">
              <a:alphaModFix/>
            </a:blip>
            <a:srcRect l="29803" t="29803" r="29674" b="29674"/>
            <a:stretch/>
          </p:blipFill>
          <p:spPr>
            <a:xfrm>
              <a:off x="6029407" y="3806022"/>
              <a:ext cx="747900" cy="747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4" name="Google Shape;144;p19"/>
          <p:cNvPicPr preferRelativeResize="0"/>
          <p:nvPr/>
        </p:nvPicPr>
        <p:blipFill rotWithShape="1">
          <a:blip r:embed="rId10">
            <a:alphaModFix/>
          </a:blip>
          <a:srcRect l="21919" t="4131" r="1598"/>
          <a:stretch/>
        </p:blipFill>
        <p:spPr>
          <a:xfrm>
            <a:off x="6170475" y="2693325"/>
            <a:ext cx="2578200" cy="1811700"/>
          </a:xfrm>
          <a:prstGeom prst="roundRect">
            <a:avLst>
              <a:gd name="adj" fmla="val 5460"/>
            </a:avLst>
          </a:prstGeom>
          <a:noFill/>
          <a:ln w="9525" cap="flat" cmpd="sng">
            <a:solidFill>
              <a:srgbClr val="008CD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5" name="Google Shape;145;p19"/>
          <p:cNvPicPr preferRelativeResize="0"/>
          <p:nvPr/>
        </p:nvPicPr>
        <p:blipFill rotWithShape="1">
          <a:blip r:embed="rId11">
            <a:alphaModFix/>
          </a:blip>
          <a:srcRect t="2828" b="3503"/>
          <a:stretch/>
        </p:blipFill>
        <p:spPr>
          <a:xfrm>
            <a:off x="7497375" y="2734375"/>
            <a:ext cx="1204600" cy="28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/>
        </p:nvSpPr>
        <p:spPr>
          <a:xfrm>
            <a:off x="7558125" y="2743900"/>
            <a:ext cx="1086300" cy="1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/>
              <a:t>Near Surface NO2 [µg/m³]</a:t>
            </a:r>
            <a:endParaRPr sz="500"/>
          </a:p>
        </p:txBody>
      </p:sp>
      <p:sp>
        <p:nvSpPr>
          <p:cNvPr id="147" name="Google Shape;147;p19"/>
          <p:cNvSpPr txBox="1"/>
          <p:nvPr/>
        </p:nvSpPr>
        <p:spPr>
          <a:xfrm>
            <a:off x="7506702" y="2961229"/>
            <a:ext cx="95700" cy="5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"/>
              <a:t>0</a:t>
            </a:r>
            <a:endParaRPr sz="400"/>
          </a:p>
        </p:txBody>
      </p:sp>
      <p:sp>
        <p:nvSpPr>
          <p:cNvPr id="148" name="Google Shape;148;p19"/>
          <p:cNvSpPr txBox="1"/>
          <p:nvPr/>
        </p:nvSpPr>
        <p:spPr>
          <a:xfrm>
            <a:off x="8512948" y="2961225"/>
            <a:ext cx="168600" cy="5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"/>
              <a:t>&gt;120</a:t>
            </a:r>
            <a:endParaRPr sz="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CF8FB-BFB8-CD6B-EA7D-4A872A1D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8CDC"/>
                </a:solidFill>
              </a:rPr>
              <a:t>CITYNEXUS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B6FE-02ED-1F69-288D-F87C3B5B7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95" y="1153392"/>
            <a:ext cx="6809922" cy="316865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/>
              <a:t>Urban DT Application for sustainable urban interventions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Collaborative platform to experiment strategies and solutions: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Evaluating diverse factors and variables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Facilitating a coordinated approach to evidence-based </a:t>
            </a:r>
            <a:br>
              <a:rPr lang="en-US"/>
            </a:br>
            <a:r>
              <a:rPr lang="en-US"/>
              <a:t>decision-making at municipality level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Interactive system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Assessing the impact of infrastructural and mobility changes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Policy-relevant, user-defined ‘what-if’ scenario simulations</a:t>
            </a:r>
            <a:endParaRPr lang="en-GB"/>
          </a:p>
        </p:txBody>
      </p:sp>
      <p:pic>
        <p:nvPicPr>
          <p:cNvPr id="5" name="Picture 4" descr="A group of people around a table looking at a map&#10;&#10;Description automatically generated">
            <a:extLst>
              <a:ext uri="{FF2B5EF4-FFF2-40B4-BE49-F238E27FC236}">
                <a16:creationId xmlns:a16="http://schemas.microsoft.com/office/drawing/2014/main" id="{CC411C7E-4FD4-10CF-CBC8-D4C12C2B0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123" y="2814205"/>
            <a:ext cx="2079364" cy="16709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673CB9-FB6D-A7A2-C2A9-3B2E564F2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123" y="725055"/>
            <a:ext cx="2079364" cy="207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22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5602A4-55F7-01D9-6835-C16C75AE66D1}"/>
              </a:ext>
            </a:extLst>
          </p:cNvPr>
          <p:cNvSpPr txBox="1">
            <a:spLocks/>
          </p:cNvSpPr>
          <p:nvPr/>
        </p:nvSpPr>
        <p:spPr>
          <a:xfrm>
            <a:off x="6246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alibri"/>
              <a:buNone/>
              <a:defRPr sz="2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solidFill>
                  <a:srgbClr val="008CDC"/>
                </a:solidFill>
              </a:rPr>
              <a:t>The Challenge: transforming </a:t>
            </a:r>
            <a:r>
              <a:rPr lang="en-US" err="1">
                <a:solidFill>
                  <a:srgbClr val="008CDC"/>
                </a:solidFill>
              </a:rPr>
              <a:t>Ørestad</a:t>
            </a:r>
            <a:endParaRPr lang="en-GB" err="1">
              <a:solidFill>
                <a:srgbClr val="008CDC"/>
              </a:solidFill>
            </a:endParaRPr>
          </a:p>
        </p:txBody>
      </p:sp>
      <p:pic>
        <p:nvPicPr>
          <p:cNvPr id="5" name="Google Shape;160;p21">
            <a:extLst>
              <a:ext uri="{FF2B5EF4-FFF2-40B4-BE49-F238E27FC236}">
                <a16:creationId xmlns:a16="http://schemas.microsoft.com/office/drawing/2014/main" id="{71F77C14-8AB2-A7A8-939C-5C0C4820495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5198" b="11776"/>
          <a:stretch/>
        </p:blipFill>
        <p:spPr>
          <a:xfrm>
            <a:off x="0" y="1012750"/>
            <a:ext cx="4201950" cy="222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1;p21" descr="Immagine che contiene Aerofotogrammetria, aereo, Vista aerea, aria aperta&#10;&#10;Descrizione generata automaticamente">
            <a:extLst>
              <a:ext uri="{FF2B5EF4-FFF2-40B4-BE49-F238E27FC236}">
                <a16:creationId xmlns:a16="http://schemas.microsoft.com/office/drawing/2014/main" id="{FFB3E16E-0ABB-76D4-D8A0-E8FD722803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38016"/>
            <a:ext cx="4201950" cy="17054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7C894E-327F-9CDB-67ED-674DC2688420}"/>
              </a:ext>
            </a:extLst>
          </p:cNvPr>
          <p:cNvSpPr txBox="1"/>
          <p:nvPr/>
        </p:nvSpPr>
        <p:spPr>
          <a:xfrm>
            <a:off x="4366886" y="1057617"/>
            <a:ext cx="4509270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330200">
              <a:buFont typeface="Wingdings"/>
              <a:buChar char="Ø"/>
            </a:pPr>
            <a:r>
              <a:rPr lang="en-GB" sz="1700">
                <a:solidFill>
                  <a:schemeClr val="dk1"/>
                </a:solidFill>
                <a:latin typeface="Calibri"/>
                <a:sym typeface="Calibri"/>
              </a:rPr>
              <a:t>The</a:t>
            </a:r>
            <a:r>
              <a:rPr lang="en-GB" sz="1700" b="1">
                <a:solidFill>
                  <a:schemeClr val="dk1"/>
                </a:solidFill>
                <a:latin typeface="Calibri"/>
                <a:sym typeface="Calibri"/>
              </a:rPr>
              <a:t> City of Copenhagen</a:t>
            </a:r>
            <a:r>
              <a:rPr lang="en-GB" sz="1700">
                <a:solidFill>
                  <a:schemeClr val="dk1"/>
                </a:solidFill>
                <a:latin typeface="Calibri"/>
                <a:sym typeface="Calibri"/>
              </a:rPr>
              <a:t> and the </a:t>
            </a:r>
            <a:r>
              <a:rPr lang="en-GB" sz="1700" b="1">
                <a:solidFill>
                  <a:schemeClr val="dk1"/>
                </a:solidFill>
                <a:latin typeface="Calibri"/>
                <a:sym typeface="Calibri"/>
              </a:rPr>
              <a:t>Local Council of Amager Vest (LCAV) </a:t>
            </a:r>
            <a:r>
              <a:rPr lang="en-GB" sz="1700">
                <a:solidFill>
                  <a:schemeClr val="dk1"/>
                </a:solidFill>
                <a:latin typeface="Calibri"/>
                <a:sym typeface="Calibri"/>
              </a:rPr>
              <a:t>aim to reduce </a:t>
            </a:r>
            <a:r>
              <a:rPr lang="en-GB" sz="170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traffic</a:t>
            </a:r>
            <a:r>
              <a:rPr lang="en-GB" sz="1700">
                <a:solidFill>
                  <a:schemeClr val="dk1"/>
                </a:solidFill>
                <a:latin typeface="Calibri"/>
                <a:sym typeface="Calibri"/>
              </a:rPr>
              <a:t> congestion and </a:t>
            </a:r>
            <a:r>
              <a:rPr lang="en-GB" sz="1700">
                <a:latin typeface="Calibri"/>
              </a:rPr>
              <a:t>promote urban quality of life. </a:t>
            </a:r>
            <a:r>
              <a:rPr lang="it-IT" sz="1700">
                <a:latin typeface="Calibri"/>
              </a:rPr>
              <a:t>​</a:t>
            </a:r>
            <a:endParaRPr lang="it-IT">
              <a:latin typeface="Calibri"/>
            </a:endParaRPr>
          </a:p>
          <a:p>
            <a:pPr marL="457200" indent="-330200">
              <a:buFont typeface="Wingdings"/>
              <a:buChar char="Ø"/>
            </a:pPr>
            <a:r>
              <a:rPr lang="en-GB" sz="1700">
                <a:latin typeface="Calibri"/>
              </a:rPr>
              <a:t>A key proposal involves</a:t>
            </a:r>
            <a:r>
              <a:rPr lang="en-GB" sz="1700" b="1">
                <a:latin typeface="Calibri"/>
              </a:rPr>
              <a:t> transforming high-speed roads in </a:t>
            </a:r>
            <a:r>
              <a:rPr lang="en-GB" sz="1700" b="1" err="1">
                <a:latin typeface="Calibri"/>
              </a:rPr>
              <a:t>Ørestad</a:t>
            </a:r>
            <a:r>
              <a:rPr lang="en-GB" sz="1700">
                <a:latin typeface="Calibri"/>
              </a:rPr>
              <a:t> (Amager Vest), a diverse area near the city </a:t>
            </a:r>
            <a:r>
              <a:rPr lang="en-GB" sz="1700" err="1">
                <a:latin typeface="Calibri"/>
              </a:rPr>
              <a:t>center</a:t>
            </a:r>
            <a:r>
              <a:rPr lang="en-GB" sz="1700">
                <a:latin typeface="Calibri"/>
              </a:rPr>
              <a:t> with about</a:t>
            </a:r>
            <a:r>
              <a:rPr lang="en-GB" sz="1700" b="1">
                <a:latin typeface="Calibri"/>
              </a:rPr>
              <a:t> </a:t>
            </a:r>
            <a:r>
              <a:rPr lang="en-GB" sz="1700">
                <a:latin typeface="Calibri"/>
              </a:rPr>
              <a:t>25,000 residents, </a:t>
            </a:r>
            <a:r>
              <a:rPr lang="en-GB" sz="1700" b="1">
                <a:latin typeface="Calibri"/>
              </a:rPr>
              <a:t>to reduce traffic, improve air quality, and enhance living spaces.</a:t>
            </a:r>
            <a:r>
              <a:rPr lang="en-US" sz="1700" b="1">
                <a:latin typeface="Calibri"/>
              </a:rPr>
              <a:t>​</a:t>
            </a:r>
          </a:p>
          <a:p>
            <a:pPr marL="457200" indent="-330200">
              <a:buFont typeface="Wingdings"/>
              <a:buChar char="Ø"/>
            </a:pPr>
            <a:r>
              <a:rPr lang="en-GB" sz="1700">
                <a:latin typeface="Calibri"/>
              </a:rPr>
              <a:t>Inspire other districts and municipalities to match mobility and economic needs with climate action and environmental health.</a:t>
            </a:r>
            <a:r>
              <a:rPr lang="en-US" sz="1700">
                <a:latin typeface="Calibr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92625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5602A4-55F7-01D9-6835-C16C75AE66D1}"/>
              </a:ext>
            </a:extLst>
          </p:cNvPr>
          <p:cNvSpPr txBox="1">
            <a:spLocks/>
          </p:cNvSpPr>
          <p:nvPr/>
        </p:nvSpPr>
        <p:spPr>
          <a:xfrm>
            <a:off x="6246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alibri"/>
              <a:buNone/>
              <a:defRPr sz="2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600" err="1">
                <a:solidFill>
                  <a:srgbClr val="008CDC"/>
                </a:solidFill>
              </a:rPr>
              <a:t>Citynexus</a:t>
            </a:r>
            <a:r>
              <a:rPr lang="en-GB" sz="2600">
                <a:solidFill>
                  <a:srgbClr val="008CDC"/>
                </a:solidFill>
              </a:rPr>
              <a:t>: Aims and Objectives</a:t>
            </a:r>
            <a:endParaRPr lang="en-US" sz="2600" b="0">
              <a:solidFill>
                <a:srgbClr val="008CDC"/>
              </a:solidFill>
            </a:endParaRPr>
          </a:p>
        </p:txBody>
      </p:sp>
      <p:sp>
        <p:nvSpPr>
          <p:cNvPr id="2" name="Google Shape;167;p22">
            <a:extLst>
              <a:ext uri="{FF2B5EF4-FFF2-40B4-BE49-F238E27FC236}">
                <a16:creationId xmlns:a16="http://schemas.microsoft.com/office/drawing/2014/main" id="{6A9AF0C8-BA87-CB83-597E-96CCA3608F2A}"/>
              </a:ext>
            </a:extLst>
          </p:cNvPr>
          <p:cNvSpPr txBox="1">
            <a:spLocks noGrp="1"/>
          </p:cNvSpPr>
          <p:nvPr/>
        </p:nvSpPr>
        <p:spPr>
          <a:xfrm>
            <a:off x="4304325" y="956135"/>
            <a:ext cx="4511700" cy="362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▪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◆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‣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▪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9FDF"/>
              </a:buClr>
              <a:buSzPts val="1700"/>
              <a:buFont typeface="Wingdings"/>
              <a:buChar char="Ø"/>
            </a:pPr>
            <a:r>
              <a:rPr lang="en-GB" sz="1700">
                <a:solidFill>
                  <a:schemeClr val="tx1"/>
                </a:solidFill>
              </a:rPr>
              <a:t>Evaluating baseline conditions for human mobility and other connected KPIs:</a:t>
            </a:r>
            <a:endParaRPr lang="it-IT" sz="1700">
              <a:solidFill>
                <a:schemeClr val="tx1"/>
              </a:solidFill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Wingdings"/>
              <a:buChar char="Ø"/>
            </a:pPr>
            <a:r>
              <a:rPr lang="en-GB" sz="1700">
                <a:solidFill>
                  <a:schemeClr val="tx1"/>
                </a:solidFill>
              </a:rPr>
              <a:t>Dynamic Population Distribution, </a:t>
            </a:r>
            <a:endParaRPr sz="1700">
              <a:solidFill>
                <a:schemeClr val="tx1"/>
              </a:solidFill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Wingdings"/>
              <a:buChar char="Ø"/>
            </a:pPr>
            <a:r>
              <a:rPr lang="en-GB" sz="1700">
                <a:solidFill>
                  <a:schemeClr val="tx1"/>
                </a:solidFill>
              </a:rPr>
              <a:t>Service Accessibility,</a:t>
            </a:r>
            <a:endParaRPr sz="1700">
              <a:solidFill>
                <a:schemeClr val="tx1"/>
              </a:solidFill>
            </a:endParaRPr>
          </a:p>
          <a:p>
            <a:pPr lvl="1" indent="-304800">
              <a:spcBef>
                <a:spcPts val="0"/>
              </a:spcBef>
              <a:buSzPts val="1200"/>
              <a:buFont typeface="Wingdings"/>
              <a:buChar char="Ø"/>
            </a:pPr>
            <a:r>
              <a:rPr lang="en-GB" sz="1700">
                <a:solidFill>
                  <a:schemeClr val="tx1"/>
                </a:solidFill>
              </a:rPr>
              <a:t>Air Quality and </a:t>
            </a:r>
            <a:endParaRPr sz="1700">
              <a:solidFill>
                <a:schemeClr val="tx1"/>
              </a:solidFill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Wingdings"/>
              <a:buChar char="Ø"/>
            </a:pPr>
            <a:r>
              <a:rPr lang="en-GB" sz="1700">
                <a:solidFill>
                  <a:schemeClr val="tx1"/>
                </a:solidFill>
              </a:rPr>
              <a:t>Public Environmental Health;</a:t>
            </a:r>
            <a:endParaRPr sz="1700">
              <a:solidFill>
                <a:schemeClr val="tx1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9FDF"/>
              </a:buClr>
              <a:buSzPts val="1700"/>
              <a:buFont typeface="Wingdings"/>
              <a:buChar char="Ø"/>
            </a:pPr>
            <a:r>
              <a:rPr lang="en-GB" sz="1700">
                <a:solidFill>
                  <a:schemeClr val="tx1"/>
                </a:solidFill>
              </a:rPr>
              <a:t>Enabling the interactive assessment of the impact of infrastructural and regulatory  changes through live ‘</a:t>
            </a:r>
            <a:r>
              <a:rPr lang="en-GB" sz="1700" i="1">
                <a:solidFill>
                  <a:schemeClr val="tx1"/>
                </a:solidFill>
              </a:rPr>
              <a:t>what-if</a:t>
            </a:r>
            <a:r>
              <a:rPr lang="en-GB" sz="1700">
                <a:solidFill>
                  <a:schemeClr val="tx1"/>
                </a:solidFill>
              </a:rPr>
              <a:t>’ scenarios;</a:t>
            </a:r>
            <a:endParaRPr sz="1700">
              <a:solidFill>
                <a:schemeClr val="tx1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1000"/>
              </a:spcAft>
              <a:buClr>
                <a:srgbClr val="009FDF"/>
              </a:buClr>
              <a:buSzPts val="1700"/>
              <a:buFont typeface="Wingdings"/>
              <a:buChar char="Ø"/>
            </a:pPr>
            <a:r>
              <a:rPr lang="en-GB" sz="1700">
                <a:solidFill>
                  <a:schemeClr val="tx1"/>
                </a:solidFill>
              </a:rPr>
              <a:t>Implementing data-driven, innovative approaches for urban planning and climate policy.</a:t>
            </a:r>
            <a:endParaRPr sz="1700">
              <a:solidFill>
                <a:schemeClr val="tx1"/>
              </a:solidFill>
            </a:endParaRPr>
          </a:p>
        </p:txBody>
      </p:sp>
      <p:pic>
        <p:nvPicPr>
          <p:cNvPr id="3" name="Google Shape;168;p22" descr="Immagine che contiene aria aperta, edificio, Area urbana, Area metropolitana&#10;&#10;Descrizione generata automaticamente">
            <a:extLst>
              <a:ext uri="{FF2B5EF4-FFF2-40B4-BE49-F238E27FC236}">
                <a16:creationId xmlns:a16="http://schemas.microsoft.com/office/drawing/2014/main" id="{11B2C261-26AD-E65C-F355-0CD70CC749B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9736" r="22282"/>
          <a:stretch/>
        </p:blipFill>
        <p:spPr>
          <a:xfrm>
            <a:off x="0" y="942750"/>
            <a:ext cx="4201950" cy="4149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530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98B8F-49D6-E1B2-5FBE-7C11D410976A}"/>
              </a:ext>
            </a:extLst>
          </p:cNvPr>
          <p:cNvSpPr>
            <a:spLocks noGrp="1"/>
          </p:cNvSpPr>
          <p:nvPr/>
        </p:nvSpPr>
        <p:spPr>
          <a:xfrm>
            <a:off x="6246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None/>
              <a:defRPr sz="2500" b="1" i="0" u="none" strike="noStrike" cap="none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>
                <a:solidFill>
                  <a:srgbClr val="008CDC"/>
                </a:solidFill>
                <a:ea typeface="+mj-lt"/>
                <a:cs typeface="+mj-lt"/>
              </a:rPr>
              <a:t>Understanding Mobility with HFLB Data</a:t>
            </a:r>
            <a:endParaRPr lang="it-IT">
              <a:solidFill>
                <a:srgbClr val="008CDC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7E9BA1-6F58-9FE6-CD49-CF2A8C49586E}"/>
              </a:ext>
            </a:extLst>
          </p:cNvPr>
          <p:cNvSpPr>
            <a:spLocks noGrp="1"/>
          </p:cNvSpPr>
          <p:nvPr/>
        </p:nvSpPr>
        <p:spPr>
          <a:xfrm>
            <a:off x="425677" y="1286782"/>
            <a:ext cx="4351110" cy="2939597"/>
          </a:xfrm>
          <a:prstGeom prst="rect">
            <a:avLst/>
          </a:prstGeom>
        </p:spPr>
        <p:txBody>
          <a:bodyPr vert="horz" lIns="91440" tIns="45720" rIns="91440" bIns="4572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We rely on</a:t>
            </a:r>
            <a:r>
              <a:rPr lang="en-GB" sz="1700" b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commercial High-Frequency Location Based data (HFLB)</a:t>
            </a:r>
            <a:r>
              <a:rPr lang="en-GB" sz="17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that is data precisely tracking the location of a GPS-enabled logging device in time.</a:t>
            </a:r>
            <a:endParaRPr lang="it-IT" sz="17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buNone/>
            </a:pPr>
            <a:endParaRPr lang="en-US" sz="17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17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This is used to provide key insights into:</a:t>
            </a:r>
          </a:p>
          <a:p>
            <a:pPr marL="285750" indent="-285750">
              <a:buFont typeface="Wingdings"/>
              <a:buChar char="Ø"/>
            </a:pPr>
            <a:r>
              <a:rPr lang="en-GB" sz="1700">
                <a:solidFill>
                  <a:srgbClr val="000000"/>
                </a:solidFill>
                <a:latin typeface="Calibri"/>
                <a:cs typeface="Arial"/>
              </a:rPr>
              <a:t>commuting patterns,</a:t>
            </a:r>
          </a:p>
          <a:p>
            <a:pPr marL="285750" indent="-285750">
              <a:buFont typeface="Wingdings"/>
              <a:buChar char="Ø"/>
            </a:pPr>
            <a:r>
              <a:rPr lang="en-GB" sz="1700">
                <a:solidFill>
                  <a:srgbClr val="000000"/>
                </a:solidFill>
                <a:latin typeface="Calibri"/>
                <a:cs typeface="Arial"/>
              </a:rPr>
              <a:t>travel behaviour, </a:t>
            </a:r>
          </a:p>
          <a:p>
            <a:pPr marL="285750" indent="-285750">
              <a:buFont typeface="Wingdings"/>
              <a:buChar char="Ø"/>
            </a:pPr>
            <a:r>
              <a:rPr lang="en-GB" sz="1700">
                <a:solidFill>
                  <a:srgbClr val="000000"/>
                </a:solidFill>
                <a:latin typeface="Calibri"/>
                <a:cs typeface="Arial"/>
              </a:rPr>
              <a:t>traffic flows,</a:t>
            </a:r>
          </a:p>
          <a:p>
            <a:pPr marL="285750" indent="-285750">
              <a:buFont typeface="Wingdings"/>
              <a:buChar char="Ø"/>
            </a:pPr>
            <a:r>
              <a:rPr lang="en-GB" sz="1700">
                <a:solidFill>
                  <a:srgbClr val="000000"/>
                </a:solidFill>
                <a:latin typeface="Calibri"/>
                <a:cs typeface="Arial"/>
              </a:rPr>
              <a:t>congestion rates, </a:t>
            </a:r>
          </a:p>
          <a:p>
            <a:pPr marL="285750" indent="-285750">
              <a:buFont typeface="Wingdings"/>
              <a:buChar char="Ø"/>
            </a:pPr>
            <a:r>
              <a:rPr lang="en-GB" sz="1700">
                <a:solidFill>
                  <a:srgbClr val="000000"/>
                </a:solidFill>
                <a:latin typeface="Calibri"/>
                <a:cs typeface="Arial"/>
              </a:rPr>
              <a:t>peak traffic hours, </a:t>
            </a:r>
          </a:p>
          <a:p>
            <a:pPr marL="285750" indent="-285750">
              <a:buFont typeface="Wingdings"/>
              <a:buChar char="Ø"/>
            </a:pPr>
            <a:r>
              <a:rPr lang="en-GB" sz="1700">
                <a:solidFill>
                  <a:srgbClr val="000000"/>
                </a:solidFill>
                <a:latin typeface="Calibri"/>
                <a:cs typeface="Arial"/>
              </a:rPr>
              <a:t>overall mobility dynamics.</a:t>
            </a:r>
          </a:p>
        </p:txBody>
      </p:sp>
      <p:pic>
        <p:nvPicPr>
          <p:cNvPr id="7" name="Immagine 6" descr="Immagine che contiene mappa, schermata, albero&#10;&#10;Descrizione generata automaticamente">
            <a:extLst>
              <a:ext uri="{FF2B5EF4-FFF2-40B4-BE49-F238E27FC236}">
                <a16:creationId xmlns:a16="http://schemas.microsoft.com/office/drawing/2014/main" id="{9779EACB-8F61-6312-ED69-5CCA710D1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386" y="972458"/>
            <a:ext cx="41148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82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5602A4-55F7-01D9-6835-C16C75AE66D1}"/>
              </a:ext>
            </a:extLst>
          </p:cNvPr>
          <p:cNvSpPr txBox="1">
            <a:spLocks/>
          </p:cNvSpPr>
          <p:nvPr/>
        </p:nvSpPr>
        <p:spPr>
          <a:xfrm>
            <a:off x="624600" y="141481"/>
            <a:ext cx="7894800" cy="58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alibri"/>
              <a:buNone/>
              <a:defRPr sz="2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600" err="1">
                <a:solidFill>
                  <a:srgbClr val="008CDC"/>
                </a:solidFill>
              </a:rPr>
              <a:t>Citynexus</a:t>
            </a:r>
            <a:r>
              <a:rPr lang="en-GB" sz="2600">
                <a:solidFill>
                  <a:srgbClr val="008CDC"/>
                </a:solidFill>
              </a:rPr>
              <a:t>: Area of Interest</a:t>
            </a:r>
            <a:endParaRPr lang="en-US" sz="2600" b="0">
              <a:solidFill>
                <a:srgbClr val="008CDC"/>
              </a:solidFill>
            </a:endParaRPr>
          </a:p>
        </p:txBody>
      </p:sp>
      <p:pic>
        <p:nvPicPr>
          <p:cNvPr id="4" name="Immagine 3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32626C54-E575-30F6-C621-4733FF9A4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1008743"/>
            <a:ext cx="653415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93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3;p23">
            <a:extLst>
              <a:ext uri="{FF2B5EF4-FFF2-40B4-BE49-F238E27FC236}">
                <a16:creationId xmlns:a16="http://schemas.microsoft.com/office/drawing/2014/main" id="{4DA7E6AE-689E-5385-6FB4-D0415666E2E1}"/>
              </a:ext>
            </a:extLst>
          </p:cNvPr>
          <p:cNvSpPr/>
          <p:nvPr/>
        </p:nvSpPr>
        <p:spPr>
          <a:xfrm>
            <a:off x="3221414" y="1412873"/>
            <a:ext cx="2682970" cy="1024475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74;p23">
            <a:extLst>
              <a:ext uri="{FF2B5EF4-FFF2-40B4-BE49-F238E27FC236}">
                <a16:creationId xmlns:a16="http://schemas.microsoft.com/office/drawing/2014/main" id="{CA89A6F4-DE2D-53B6-F4D8-B301D817622F}"/>
              </a:ext>
            </a:extLst>
          </p:cNvPr>
          <p:cNvSpPr/>
          <p:nvPr/>
        </p:nvSpPr>
        <p:spPr>
          <a:xfrm>
            <a:off x="466021" y="1412873"/>
            <a:ext cx="2519687" cy="1024474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80;p23">
            <a:extLst>
              <a:ext uri="{FF2B5EF4-FFF2-40B4-BE49-F238E27FC236}">
                <a16:creationId xmlns:a16="http://schemas.microsoft.com/office/drawing/2014/main" id="{94993725-5B5E-0E27-452A-58046B067260}"/>
              </a:ext>
            </a:extLst>
          </p:cNvPr>
          <p:cNvSpPr txBox="1"/>
          <p:nvPr/>
        </p:nvSpPr>
        <p:spPr>
          <a:xfrm>
            <a:off x="602545" y="1463223"/>
            <a:ext cx="230334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08CDC"/>
                </a:solidFill>
                <a:latin typeface="Calibri"/>
                <a:cs typeface="Calibri"/>
                <a:sym typeface="Calibri"/>
              </a:rPr>
              <a:t>Electric, Low-Emission Vehicles and Active Mobility</a:t>
            </a:r>
            <a:endParaRPr>
              <a:solidFill>
                <a:srgbClr val="008CDC"/>
              </a:solidFill>
            </a:endParaRPr>
          </a:p>
        </p:txBody>
      </p:sp>
      <p:sp>
        <p:nvSpPr>
          <p:cNvPr id="11" name="Google Shape;181;p23">
            <a:extLst>
              <a:ext uri="{FF2B5EF4-FFF2-40B4-BE49-F238E27FC236}">
                <a16:creationId xmlns:a16="http://schemas.microsoft.com/office/drawing/2014/main" id="{5B134B23-2EBB-41E7-ECB2-75886FE91A9E}"/>
              </a:ext>
            </a:extLst>
          </p:cNvPr>
          <p:cNvSpPr txBox="1"/>
          <p:nvPr/>
        </p:nvSpPr>
        <p:spPr>
          <a:xfrm>
            <a:off x="299810" y="927755"/>
            <a:ext cx="8539844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Users are given the possibility to assess the effects of different interventions in a virtual space.</a:t>
            </a:r>
            <a:endParaRPr lang="it-IT"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Google Shape;182;p23">
            <a:extLst>
              <a:ext uri="{FF2B5EF4-FFF2-40B4-BE49-F238E27FC236}">
                <a16:creationId xmlns:a16="http://schemas.microsoft.com/office/drawing/2014/main" id="{2E3A7C11-95E1-240A-0566-A532B79E1AC6}"/>
              </a:ext>
            </a:extLst>
          </p:cNvPr>
          <p:cNvSpPr txBox="1"/>
          <p:nvPr/>
        </p:nvSpPr>
        <p:spPr>
          <a:xfrm>
            <a:off x="3355673" y="1599963"/>
            <a:ext cx="24210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0" i="0" u="none" strike="noStrike" cap="none">
                <a:solidFill>
                  <a:srgbClr val="008CDC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r>
              <a:rPr lang="en-GB" sz="1800" b="1" i="0" u="none" strike="noStrike" cap="none">
                <a:solidFill>
                  <a:srgbClr val="008CDC"/>
                </a:solidFill>
                <a:latin typeface="Calibri"/>
                <a:ea typeface="Calibri"/>
                <a:cs typeface="Calibri"/>
                <a:sym typeface="Calibri"/>
              </a:rPr>
              <a:t>Road </a:t>
            </a:r>
            <a:r>
              <a:rPr lang="en-GB" b="1">
                <a:solidFill>
                  <a:srgbClr val="008CDC"/>
                </a:solidFill>
                <a:latin typeface="Calibri"/>
                <a:ea typeface="Calibri"/>
                <a:cs typeface="Calibri"/>
                <a:sym typeface="Calibri"/>
              </a:rPr>
              <a:t>Speed</a:t>
            </a:r>
            <a:endParaRPr lang="it-IT">
              <a:solidFill>
                <a:srgbClr val="008C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08CDC"/>
                </a:solidFill>
                <a:latin typeface="Calibri"/>
                <a:ea typeface="Calibri"/>
                <a:cs typeface="Calibri"/>
                <a:sym typeface="Calibri"/>
              </a:rPr>
              <a:t>Adjustment</a:t>
            </a:r>
            <a:r>
              <a:rPr lang="en-GB" sz="1800" b="0" i="0" u="none" strike="noStrike" cap="none">
                <a:solidFill>
                  <a:srgbClr val="008CDC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lang="it-IT">
              <a:solidFill>
                <a:srgbClr val="008CDC"/>
              </a:solidFill>
              <a:latin typeface="Calibri"/>
              <a:cs typeface="Calibri"/>
            </a:endParaRPr>
          </a:p>
        </p:txBody>
      </p:sp>
      <p:sp>
        <p:nvSpPr>
          <p:cNvPr id="13" name="Google Shape;175;p23">
            <a:extLst>
              <a:ext uri="{FF2B5EF4-FFF2-40B4-BE49-F238E27FC236}">
                <a16:creationId xmlns:a16="http://schemas.microsoft.com/office/drawing/2014/main" id="{348E0F48-C640-D4E6-E1CA-1312F96953B9}"/>
              </a:ext>
            </a:extLst>
          </p:cNvPr>
          <p:cNvSpPr/>
          <p:nvPr/>
        </p:nvSpPr>
        <p:spPr>
          <a:xfrm>
            <a:off x="467837" y="2626578"/>
            <a:ext cx="4007399" cy="710709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76;p23">
            <a:extLst>
              <a:ext uri="{FF2B5EF4-FFF2-40B4-BE49-F238E27FC236}">
                <a16:creationId xmlns:a16="http://schemas.microsoft.com/office/drawing/2014/main" id="{10B8F91A-B9ED-3520-37FA-A5E917543D23}"/>
              </a:ext>
            </a:extLst>
          </p:cNvPr>
          <p:cNvSpPr/>
          <p:nvPr/>
        </p:nvSpPr>
        <p:spPr>
          <a:xfrm>
            <a:off x="6134064" y="1417410"/>
            <a:ext cx="2572780" cy="1032211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78;p23">
            <a:extLst>
              <a:ext uri="{FF2B5EF4-FFF2-40B4-BE49-F238E27FC236}">
                <a16:creationId xmlns:a16="http://schemas.microsoft.com/office/drawing/2014/main" id="{82075969-573A-E6BF-52BE-C1471A359E95}"/>
              </a:ext>
            </a:extLst>
          </p:cNvPr>
          <p:cNvSpPr txBox="1">
            <a:spLocks noGrp="1"/>
          </p:cNvSpPr>
          <p:nvPr/>
        </p:nvSpPr>
        <p:spPr>
          <a:xfrm>
            <a:off x="656147" y="2493373"/>
            <a:ext cx="3654841" cy="103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ctr">
              <a:buSzPts val="1800"/>
            </a:pPr>
            <a:r>
              <a:rPr lang="en-GB" sz="1800" b="1" kern="1200">
                <a:solidFill>
                  <a:srgbClr val="008CDC"/>
                </a:solidFill>
                <a:latin typeface="Calibri"/>
                <a:cs typeface="Calibri"/>
              </a:rPr>
              <a:t>Low Emission Zones (LEZ) Creation</a:t>
            </a:r>
            <a:endParaRPr lang="it-IT" sz="1800" b="1" kern="1200">
              <a:solidFill>
                <a:srgbClr val="008CDC"/>
              </a:solidFill>
              <a:latin typeface="Calibri"/>
              <a:cs typeface="Calibri"/>
            </a:endParaRPr>
          </a:p>
        </p:txBody>
      </p:sp>
      <p:sp>
        <p:nvSpPr>
          <p:cNvPr id="16" name="Google Shape;179;p23">
            <a:extLst>
              <a:ext uri="{FF2B5EF4-FFF2-40B4-BE49-F238E27FC236}">
                <a16:creationId xmlns:a16="http://schemas.microsoft.com/office/drawing/2014/main" id="{69AA6A18-825E-4EC8-629E-D04701D1BA12}"/>
              </a:ext>
            </a:extLst>
          </p:cNvPr>
          <p:cNvSpPr txBox="1"/>
          <p:nvPr/>
        </p:nvSpPr>
        <p:spPr>
          <a:xfrm>
            <a:off x="6136876" y="1596167"/>
            <a:ext cx="2570971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0" i="0" u="none" strike="noStrike" cap="none">
                <a:solidFill>
                  <a:srgbClr val="008CDC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r>
              <a:rPr lang="en-GB" sz="1800" b="1" kern="1200">
                <a:solidFill>
                  <a:srgbClr val="008CDC"/>
                </a:solidFill>
                <a:latin typeface="Calibri"/>
                <a:cs typeface="Calibri"/>
                <a:sym typeface="Calibri"/>
              </a:rPr>
              <a:t>High-speed Road Redesign</a:t>
            </a:r>
            <a:endParaRPr lang="it-IT" sz="1800" b="1" kern="1200">
              <a:solidFill>
                <a:srgbClr val="008CDC"/>
              </a:solidFill>
              <a:latin typeface="Calibri"/>
              <a:cs typeface="Calibri"/>
            </a:endParaRPr>
          </a:p>
        </p:txBody>
      </p:sp>
      <p:sp>
        <p:nvSpPr>
          <p:cNvPr id="17" name="Google Shape;175;p23">
            <a:extLst>
              <a:ext uri="{FF2B5EF4-FFF2-40B4-BE49-F238E27FC236}">
                <a16:creationId xmlns:a16="http://schemas.microsoft.com/office/drawing/2014/main" id="{0D92394C-5B76-DEC9-D54C-06AA8F2FA893}"/>
              </a:ext>
            </a:extLst>
          </p:cNvPr>
          <p:cNvSpPr/>
          <p:nvPr/>
        </p:nvSpPr>
        <p:spPr>
          <a:xfrm>
            <a:off x="4704193" y="2626577"/>
            <a:ext cx="4007399" cy="710709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78;p23">
            <a:extLst>
              <a:ext uri="{FF2B5EF4-FFF2-40B4-BE49-F238E27FC236}">
                <a16:creationId xmlns:a16="http://schemas.microsoft.com/office/drawing/2014/main" id="{E3795437-F3CA-D0A6-2C74-F59FBAD63A3B}"/>
              </a:ext>
            </a:extLst>
          </p:cNvPr>
          <p:cNvSpPr txBox="1">
            <a:spLocks noGrp="1"/>
          </p:cNvSpPr>
          <p:nvPr/>
        </p:nvSpPr>
        <p:spPr>
          <a:xfrm>
            <a:off x="4801790" y="2493372"/>
            <a:ext cx="3790912" cy="103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ctr">
              <a:buSzPts val="1800"/>
            </a:pPr>
            <a:r>
              <a:rPr lang="en-GB" sz="1800" b="1" kern="1200">
                <a:solidFill>
                  <a:srgbClr val="008CDC"/>
                </a:solidFill>
                <a:latin typeface="Calibri"/>
                <a:cs typeface="Calibri"/>
              </a:rPr>
              <a:t>Change POIs and population</a:t>
            </a:r>
            <a:endParaRPr lang="it-IT">
              <a:solidFill>
                <a:srgbClr val="008CDC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6DFD4B7-0CDD-9CA8-2E5A-D1ED150553D3}"/>
              </a:ext>
            </a:extLst>
          </p:cNvPr>
          <p:cNvSpPr txBox="1"/>
          <p:nvPr/>
        </p:nvSpPr>
        <p:spPr>
          <a:xfrm>
            <a:off x="2175328" y="211364"/>
            <a:ext cx="4856842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600" b="1">
                <a:solidFill>
                  <a:srgbClr val="008CDC"/>
                </a:solidFill>
                <a:latin typeface="Calibri"/>
              </a:rPr>
              <a:t>'What if' scenarios</a:t>
            </a:r>
            <a:endParaRPr lang="it-IT" sz="2600">
              <a:solidFill>
                <a:srgbClr val="008CDC"/>
              </a:solidFill>
              <a:latin typeface="Calibri"/>
              <a:cs typeface="Calibri"/>
            </a:endParaRPr>
          </a:p>
        </p:txBody>
      </p:sp>
      <p:sp>
        <p:nvSpPr>
          <p:cNvPr id="2" name="Google Shape;174;p23">
            <a:extLst>
              <a:ext uri="{FF2B5EF4-FFF2-40B4-BE49-F238E27FC236}">
                <a16:creationId xmlns:a16="http://schemas.microsoft.com/office/drawing/2014/main" id="{C8B570E9-A59C-9AD0-0214-81395D0F90F7}"/>
              </a:ext>
            </a:extLst>
          </p:cNvPr>
          <p:cNvSpPr/>
          <p:nvPr/>
        </p:nvSpPr>
        <p:spPr>
          <a:xfrm>
            <a:off x="466021" y="3626299"/>
            <a:ext cx="3454043" cy="716049"/>
          </a:xfrm>
          <a:prstGeom prst="rect">
            <a:avLst/>
          </a:prstGeom>
          <a:solidFill>
            <a:srgbClr val="0070C0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80;p23">
            <a:extLst>
              <a:ext uri="{FF2B5EF4-FFF2-40B4-BE49-F238E27FC236}">
                <a16:creationId xmlns:a16="http://schemas.microsoft.com/office/drawing/2014/main" id="{E1223048-2179-F9AD-6E17-6547684555E6}"/>
              </a:ext>
            </a:extLst>
          </p:cNvPr>
          <p:cNvSpPr txBox="1"/>
          <p:nvPr/>
        </p:nvSpPr>
        <p:spPr>
          <a:xfrm>
            <a:off x="656972" y="3631293"/>
            <a:ext cx="2548271" cy="7078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>
                <a:solidFill>
                  <a:srgbClr val="FFFFFF"/>
                </a:solidFill>
                <a:latin typeface="Calibri"/>
                <a:cs typeface="Calibri"/>
              </a:rPr>
              <a:t>IMPACT ON TRAFFIC CONGESTION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820961A1-B119-5FEE-828B-0D7055F35633}"/>
              </a:ext>
            </a:extLst>
          </p:cNvPr>
          <p:cNvSpPr/>
          <p:nvPr/>
        </p:nvSpPr>
        <p:spPr>
          <a:xfrm rot="2940000">
            <a:off x="3399516" y="3510641"/>
            <a:ext cx="580572" cy="6803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Google Shape;174;p23">
            <a:extLst>
              <a:ext uri="{FF2B5EF4-FFF2-40B4-BE49-F238E27FC236}">
                <a16:creationId xmlns:a16="http://schemas.microsoft.com/office/drawing/2014/main" id="{C38B8FA0-21DB-3C82-E2FB-0486E4509751}"/>
              </a:ext>
            </a:extLst>
          </p:cNvPr>
          <p:cNvSpPr/>
          <p:nvPr/>
        </p:nvSpPr>
        <p:spPr>
          <a:xfrm>
            <a:off x="5246663" y="3626299"/>
            <a:ext cx="3463114" cy="716047"/>
          </a:xfrm>
          <a:prstGeom prst="rect">
            <a:avLst/>
          </a:prstGeom>
          <a:solidFill>
            <a:srgbClr val="0070C0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80;p23">
            <a:extLst>
              <a:ext uri="{FF2B5EF4-FFF2-40B4-BE49-F238E27FC236}">
                <a16:creationId xmlns:a16="http://schemas.microsoft.com/office/drawing/2014/main" id="{AE0E9B26-B672-22A3-CEA4-E80B4812B065}"/>
              </a:ext>
            </a:extLst>
          </p:cNvPr>
          <p:cNvSpPr txBox="1"/>
          <p:nvPr/>
        </p:nvSpPr>
        <p:spPr>
          <a:xfrm>
            <a:off x="5909329" y="3631292"/>
            <a:ext cx="2548271" cy="7078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>
                <a:solidFill>
                  <a:srgbClr val="FFFFFF"/>
                </a:solidFill>
                <a:latin typeface="Calibri"/>
                <a:cs typeface="Calibri"/>
              </a:rPr>
              <a:t>IMPACT ON AIR QUALITY</a:t>
            </a:r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3E06B35B-D370-565D-2F29-5A3963742496}"/>
              </a:ext>
            </a:extLst>
          </p:cNvPr>
          <p:cNvSpPr/>
          <p:nvPr/>
        </p:nvSpPr>
        <p:spPr>
          <a:xfrm rot="-2460000">
            <a:off x="5204729" y="3474355"/>
            <a:ext cx="580572" cy="68035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86A6530-83A3-61E1-839F-67426AE3DF5A}"/>
              </a:ext>
            </a:extLst>
          </p:cNvPr>
          <p:cNvSpPr txBox="1"/>
          <p:nvPr/>
        </p:nvSpPr>
        <p:spPr>
          <a:xfrm>
            <a:off x="4132036" y="3367767"/>
            <a:ext cx="975178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sz="8800">
                <a:solidFill>
                  <a:srgbClr val="66B046"/>
                </a:solidFill>
                <a:latin typeface="Arial Black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1962880"/>
      </p:ext>
    </p:extLst>
  </p:cSld>
  <p:clrMapOvr>
    <a:masterClrMapping/>
  </p:clrMapOvr>
</p:sld>
</file>

<file path=ppt/theme/theme1.xml><?xml version="1.0" encoding="utf-8"?>
<a:theme xmlns:a="http://schemas.openxmlformats.org/drawingml/2006/main" name="SLX-TPL-DE-PRES - Solenix Presentation - 01.00">
  <a:themeElements>
    <a:clrScheme name="Solenix">
      <a:dk1>
        <a:srgbClr val="000000"/>
      </a:dk1>
      <a:lt1>
        <a:srgbClr val="FFFFFF"/>
      </a:lt1>
      <a:dk2>
        <a:srgbClr val="773385"/>
      </a:dk2>
      <a:lt2>
        <a:srgbClr val="FFFFFF"/>
      </a:lt2>
      <a:accent1>
        <a:srgbClr val="66B046"/>
      </a:accent1>
      <a:accent2>
        <a:srgbClr val="008CDC"/>
      </a:accent2>
      <a:accent3>
        <a:srgbClr val="F6A300"/>
      </a:accent3>
      <a:accent4>
        <a:srgbClr val="773385"/>
      </a:accent4>
      <a:accent5>
        <a:srgbClr val="F6A300"/>
      </a:accent5>
      <a:accent6>
        <a:srgbClr val="66B046"/>
      </a:accent6>
      <a:hlink>
        <a:srgbClr val="008CDC"/>
      </a:hlink>
      <a:folHlink>
        <a:srgbClr val="77338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52e99af-e22b-4a66-9c8b-20198721f093">
      <Terms xmlns="http://schemas.microsoft.com/office/infopath/2007/PartnerControls"/>
    </lcf76f155ced4ddcb4097134ff3c332f>
    <TaxCatchAll xmlns="1c1e1866-b0c4-4e07-91cc-633d9c28dc3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31B0877AE03854480FC574A68B37D74" ma:contentTypeVersion="14" ma:contentTypeDescription="Creare un nuovo documento." ma:contentTypeScope="" ma:versionID="b2118ec895ba7be281a55c429737d755">
  <xsd:schema xmlns:xsd="http://www.w3.org/2001/XMLSchema" xmlns:xs="http://www.w3.org/2001/XMLSchema" xmlns:p="http://schemas.microsoft.com/office/2006/metadata/properties" xmlns:ns2="e52e99af-e22b-4a66-9c8b-20198721f093" xmlns:ns3="1c1e1866-b0c4-4e07-91cc-633d9c28dc39" targetNamespace="http://schemas.microsoft.com/office/2006/metadata/properties" ma:root="true" ma:fieldsID="55809b2326a633682e003d4103210775" ns2:_="" ns3:_="">
    <xsd:import namespace="e52e99af-e22b-4a66-9c8b-20198721f093"/>
    <xsd:import namespace="1c1e1866-b0c4-4e07-91cc-633d9c28dc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2e99af-e22b-4a66-9c8b-20198721f0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Tag immagine" ma:readOnly="false" ma:fieldId="{5cf76f15-5ced-4ddc-b409-7134ff3c332f}" ma:taxonomyMulti="true" ma:sspId="454beaa3-a1fb-4dfd-bbf1-cfc6f70e07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1e1866-b0c4-4e07-91cc-633d9c28dc3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a5c0da12-cd0d-4e5b-a95e-12251753d4fb}" ma:internalName="TaxCatchAll" ma:showField="CatchAllData" ma:web="1c1e1866-b0c4-4e07-91cc-633d9c28dc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45C57C-58C8-48E6-BDAC-7756DFF057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23E0B4-0B3B-49AE-A168-E7D128CA72A2}">
  <ds:schemaRefs>
    <ds:schemaRef ds:uri="de198fb8-3a15-4235-b07e-fe6f5110e979"/>
    <ds:schemaRef ds:uri="eb22d0c2-3435-4936-a65a-d0a7c025e48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C34DFEF-0E8B-470E-B911-1183A13C393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1066</Words>
  <Application>Microsoft Office PowerPoint</Application>
  <PresentationFormat>On-screen Show (16:9)</PresentationFormat>
  <Paragraphs>196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Space Mono</vt:lpstr>
      <vt:lpstr>Noto Sans Symbols</vt:lpstr>
      <vt:lpstr>Calibri</vt:lpstr>
      <vt:lpstr>Arial</vt:lpstr>
      <vt:lpstr>Inter</vt:lpstr>
      <vt:lpstr>Arial Black</vt:lpstr>
      <vt:lpstr>Wingdings</vt:lpstr>
      <vt:lpstr>SLX-TPL-DE-PRES - Solenix Presentation - 01.00</vt:lpstr>
      <vt:lpstr>CITYNEXUS</vt:lpstr>
      <vt:lpstr>Solenix: Services &amp; Expertise</vt:lpstr>
      <vt:lpstr>MindEarth: Location-driven Intelligence</vt:lpstr>
      <vt:lpstr>CITYNEXUS Service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User Support</vt:lpstr>
      <vt:lpstr>User Workflow</vt:lpstr>
      <vt:lpstr>Scenario Definition</vt:lpstr>
      <vt:lpstr>Road Segments Scenario Definition</vt:lpstr>
      <vt:lpstr>Zone Scenario Definition</vt:lpstr>
      <vt:lpstr>Simulation Parameters</vt:lpstr>
      <vt:lpstr>Analysis</vt:lpstr>
      <vt:lpstr>DestinE Integration</vt:lpstr>
      <vt:lpstr>CITYNEXUS on DestinE</vt:lpstr>
      <vt:lpstr>CITYNEXUS on DestinE</vt:lpstr>
      <vt:lpstr>CITYNEXUS on DestinE</vt:lpstr>
      <vt:lpstr>CITYNEXUS on DestinE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CITYNEXUS - A novel urban digital twin application </dc:title>
  <cp:lastModifiedBy>Simone Fratini</cp:lastModifiedBy>
  <cp:revision>4</cp:revision>
  <dcterms:modified xsi:type="dcterms:W3CDTF">2024-06-25T10:11:44Z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0x010100C35D39AFEC313E4697E1B2756231F452</vt:lpwstr>
  </property>
</Properties>
</file>